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316"/>
  </p:notesMasterIdLst>
  <p:handoutMasterIdLst>
    <p:handoutMasterId r:id="rId317"/>
  </p:handoutMasterIdLst>
  <p:sldIdLst>
    <p:sldId id="853" r:id="rId3"/>
    <p:sldId id="854" r:id="rId4"/>
    <p:sldId id="1296" r:id="rId5"/>
    <p:sldId id="520" r:id="rId6"/>
    <p:sldId id="526" r:id="rId7"/>
    <p:sldId id="900" r:id="rId8"/>
    <p:sldId id="1324" r:id="rId9"/>
    <p:sldId id="1325" r:id="rId10"/>
    <p:sldId id="901" r:id="rId11"/>
    <p:sldId id="1326" r:id="rId12"/>
    <p:sldId id="1327" r:id="rId13"/>
    <p:sldId id="1328" r:id="rId14"/>
    <p:sldId id="1329" r:id="rId15"/>
    <p:sldId id="902" r:id="rId16"/>
    <p:sldId id="906" r:id="rId17"/>
    <p:sldId id="904" r:id="rId18"/>
    <p:sldId id="907" r:id="rId19"/>
    <p:sldId id="908" r:id="rId20"/>
    <p:sldId id="909" r:id="rId21"/>
    <p:sldId id="910" r:id="rId22"/>
    <p:sldId id="913" r:id="rId23"/>
    <p:sldId id="914" r:id="rId24"/>
    <p:sldId id="915" r:id="rId25"/>
    <p:sldId id="918" r:id="rId26"/>
    <p:sldId id="919" r:id="rId27"/>
    <p:sldId id="920" r:id="rId28"/>
    <p:sldId id="921" r:id="rId29"/>
    <p:sldId id="922" r:id="rId30"/>
    <p:sldId id="923" r:id="rId31"/>
    <p:sldId id="924" r:id="rId32"/>
    <p:sldId id="925" r:id="rId33"/>
    <p:sldId id="928" r:id="rId34"/>
    <p:sldId id="1331" r:id="rId35"/>
    <p:sldId id="1330" r:id="rId36"/>
    <p:sldId id="929" r:id="rId37"/>
    <p:sldId id="1289" r:id="rId38"/>
    <p:sldId id="930" r:id="rId39"/>
    <p:sldId id="931" r:id="rId40"/>
    <p:sldId id="932" r:id="rId41"/>
    <p:sldId id="1772" r:id="rId42"/>
    <p:sldId id="936" r:id="rId43"/>
    <p:sldId id="1773" r:id="rId44"/>
    <p:sldId id="948" r:id="rId45"/>
    <p:sldId id="949" r:id="rId46"/>
    <p:sldId id="1333" r:id="rId47"/>
    <p:sldId id="1334" r:id="rId48"/>
    <p:sldId id="2019" r:id="rId49"/>
    <p:sldId id="1774" r:id="rId50"/>
    <p:sldId id="1332" r:id="rId51"/>
    <p:sldId id="2020" r:id="rId52"/>
    <p:sldId id="2021" r:id="rId53"/>
    <p:sldId id="950" r:id="rId54"/>
    <p:sldId id="952" r:id="rId55"/>
    <p:sldId id="956" r:id="rId56"/>
    <p:sldId id="2000" r:id="rId57"/>
    <p:sldId id="2001" r:id="rId58"/>
    <p:sldId id="1775" r:id="rId59"/>
    <p:sldId id="958" r:id="rId60"/>
    <p:sldId id="959" r:id="rId61"/>
    <p:sldId id="1344" r:id="rId62"/>
    <p:sldId id="963" r:id="rId63"/>
    <p:sldId id="964" r:id="rId64"/>
    <p:sldId id="966" r:id="rId65"/>
    <p:sldId id="962" r:id="rId66"/>
    <p:sldId id="1336" r:id="rId67"/>
    <p:sldId id="1337" r:id="rId68"/>
    <p:sldId id="1338" r:id="rId69"/>
    <p:sldId id="1339" r:id="rId70"/>
    <p:sldId id="967" r:id="rId71"/>
    <p:sldId id="968" r:id="rId72"/>
    <p:sldId id="1341" r:id="rId73"/>
    <p:sldId id="1342" r:id="rId74"/>
    <p:sldId id="981" r:id="rId75"/>
    <p:sldId id="982" r:id="rId76"/>
    <p:sldId id="980" r:id="rId77"/>
    <p:sldId id="983" r:id="rId78"/>
    <p:sldId id="969" r:id="rId79"/>
    <p:sldId id="1404" r:id="rId80"/>
    <p:sldId id="971" r:id="rId81"/>
    <p:sldId id="972" r:id="rId82"/>
    <p:sldId id="1343" r:id="rId83"/>
    <p:sldId id="973" r:id="rId84"/>
    <p:sldId id="975" r:id="rId85"/>
    <p:sldId id="976" r:id="rId86"/>
    <p:sldId id="984" r:id="rId87"/>
    <p:sldId id="985" r:id="rId88"/>
    <p:sldId id="986" r:id="rId89"/>
    <p:sldId id="2002" r:id="rId90"/>
    <p:sldId id="1346" r:id="rId91"/>
    <p:sldId id="987" r:id="rId92"/>
    <p:sldId id="988" r:id="rId93"/>
    <p:sldId id="977" r:id="rId94"/>
    <p:sldId id="978" r:id="rId95"/>
    <p:sldId id="979" r:id="rId96"/>
    <p:sldId id="990" r:id="rId97"/>
    <p:sldId id="989" r:id="rId98"/>
    <p:sldId id="991" r:id="rId99"/>
    <p:sldId id="992" r:id="rId100"/>
    <p:sldId id="993" r:id="rId101"/>
    <p:sldId id="1776" r:id="rId102"/>
    <p:sldId id="1777" r:id="rId103"/>
    <p:sldId id="994" r:id="rId104"/>
    <p:sldId id="995" r:id="rId105"/>
    <p:sldId id="996" r:id="rId106"/>
    <p:sldId id="999" r:id="rId107"/>
    <p:sldId id="1016" r:id="rId108"/>
    <p:sldId id="1017" r:id="rId109"/>
    <p:sldId id="1018" r:id="rId110"/>
    <p:sldId id="1019" r:id="rId111"/>
    <p:sldId id="1020" r:id="rId112"/>
    <p:sldId id="1021" r:id="rId113"/>
    <p:sldId id="1023" r:id="rId114"/>
    <p:sldId id="1024" r:id="rId115"/>
    <p:sldId id="1025" r:id="rId116"/>
    <p:sldId id="1026" r:id="rId117"/>
    <p:sldId id="1027" r:id="rId118"/>
    <p:sldId id="1028" r:id="rId119"/>
    <p:sldId id="1029" r:id="rId120"/>
    <p:sldId id="1030" r:id="rId121"/>
    <p:sldId id="1031" r:id="rId122"/>
    <p:sldId id="1032" r:id="rId123"/>
    <p:sldId id="1034" r:id="rId124"/>
    <p:sldId id="1033" r:id="rId125"/>
    <p:sldId id="1035" r:id="rId126"/>
    <p:sldId id="1036" r:id="rId127"/>
    <p:sldId id="1037" r:id="rId128"/>
    <p:sldId id="1039" r:id="rId129"/>
    <p:sldId id="1040" r:id="rId130"/>
    <p:sldId id="1042" r:id="rId131"/>
    <p:sldId id="1348" r:id="rId132"/>
    <p:sldId id="1778" r:id="rId133"/>
    <p:sldId id="2003" r:id="rId134"/>
    <p:sldId id="1044" r:id="rId135"/>
    <p:sldId id="1045" r:id="rId136"/>
    <p:sldId id="1779" r:id="rId137"/>
    <p:sldId id="1050" r:id="rId138"/>
    <p:sldId id="1051" r:id="rId139"/>
    <p:sldId id="1052" r:id="rId140"/>
    <p:sldId id="1053" r:id="rId141"/>
    <p:sldId id="1054" r:id="rId142"/>
    <p:sldId id="1002" r:id="rId143"/>
    <p:sldId id="1055" r:id="rId144"/>
    <p:sldId id="1056" r:id="rId145"/>
    <p:sldId id="1062" r:id="rId146"/>
    <p:sldId id="1408" r:id="rId147"/>
    <p:sldId id="1058" r:id="rId148"/>
    <p:sldId id="2004" r:id="rId149"/>
    <p:sldId id="2005" r:id="rId150"/>
    <p:sldId id="2022" r:id="rId151"/>
    <p:sldId id="2023" r:id="rId152"/>
    <p:sldId id="2024" r:id="rId153"/>
    <p:sldId id="2025" r:id="rId154"/>
    <p:sldId id="2026" r:id="rId155"/>
    <p:sldId id="1059" r:id="rId156"/>
    <p:sldId id="1352" r:id="rId157"/>
    <p:sldId id="1347" r:id="rId158"/>
    <p:sldId id="2006" r:id="rId159"/>
    <p:sldId id="2007" r:id="rId160"/>
    <p:sldId id="2008" r:id="rId161"/>
    <p:sldId id="2009" r:id="rId162"/>
    <p:sldId id="2027" r:id="rId163"/>
    <p:sldId id="2028" r:id="rId164"/>
    <p:sldId id="1065" r:id="rId165"/>
    <p:sldId id="1066" r:id="rId166"/>
    <p:sldId id="1067" r:id="rId167"/>
    <p:sldId id="1068" r:id="rId168"/>
    <p:sldId id="2029" r:id="rId169"/>
    <p:sldId id="1069" r:id="rId170"/>
    <p:sldId id="1087" r:id="rId171"/>
    <p:sldId id="1070" r:id="rId172"/>
    <p:sldId id="2030" r:id="rId173"/>
    <p:sldId id="1071" r:id="rId174"/>
    <p:sldId id="1072" r:id="rId175"/>
    <p:sldId id="1073" r:id="rId176"/>
    <p:sldId id="1074" r:id="rId177"/>
    <p:sldId id="1077" r:id="rId178"/>
    <p:sldId id="1088" r:id="rId179"/>
    <p:sldId id="1089" r:id="rId180"/>
    <p:sldId id="1090" r:id="rId181"/>
    <p:sldId id="1091" r:id="rId182"/>
    <p:sldId id="1092" r:id="rId183"/>
    <p:sldId id="1093" r:id="rId184"/>
    <p:sldId id="1094" r:id="rId185"/>
    <p:sldId id="1095" r:id="rId186"/>
    <p:sldId id="1096" r:id="rId187"/>
    <p:sldId id="1097" r:id="rId188"/>
    <p:sldId id="1098" r:id="rId189"/>
    <p:sldId id="1099" r:id="rId190"/>
    <p:sldId id="1101" r:id="rId191"/>
    <p:sldId id="2031" r:id="rId192"/>
    <p:sldId id="2032" r:id="rId193"/>
    <p:sldId id="1102" r:id="rId194"/>
    <p:sldId id="1103" r:id="rId195"/>
    <p:sldId id="1104" r:id="rId196"/>
    <p:sldId id="1418" r:id="rId197"/>
    <p:sldId id="1106" r:id="rId198"/>
    <p:sldId id="1107" r:id="rId199"/>
    <p:sldId id="1108" r:id="rId200"/>
    <p:sldId id="1109" r:id="rId201"/>
    <p:sldId id="1110" r:id="rId202"/>
    <p:sldId id="1111" r:id="rId203"/>
    <p:sldId id="1112" r:id="rId204"/>
    <p:sldId id="1113" r:id="rId205"/>
    <p:sldId id="1114" r:id="rId206"/>
    <p:sldId id="1115" r:id="rId207"/>
    <p:sldId id="1116" r:id="rId208"/>
    <p:sldId id="1117" r:id="rId209"/>
    <p:sldId id="1118" r:id="rId210"/>
    <p:sldId id="1119" r:id="rId211"/>
    <p:sldId id="1120" r:id="rId212"/>
    <p:sldId id="1124" r:id="rId213"/>
    <p:sldId id="1121" r:id="rId214"/>
    <p:sldId id="1122" r:id="rId215"/>
    <p:sldId id="1123" r:id="rId216"/>
    <p:sldId id="1006" r:id="rId217"/>
    <p:sldId id="1125" r:id="rId218"/>
    <p:sldId id="1126" r:id="rId219"/>
    <p:sldId id="1127" r:id="rId220"/>
    <p:sldId id="1128" r:id="rId221"/>
    <p:sldId id="1129" r:id="rId222"/>
    <p:sldId id="1130" r:id="rId223"/>
    <p:sldId id="1131" r:id="rId224"/>
    <p:sldId id="1132" r:id="rId225"/>
    <p:sldId id="1133" r:id="rId226"/>
    <p:sldId id="1134" r:id="rId227"/>
    <p:sldId id="1135" r:id="rId228"/>
    <p:sldId id="1297" r:id="rId229"/>
    <p:sldId id="1298" r:id="rId230"/>
    <p:sldId id="1301" r:id="rId231"/>
    <p:sldId id="1302" r:id="rId232"/>
    <p:sldId id="1303" r:id="rId233"/>
    <p:sldId id="1304" r:id="rId234"/>
    <p:sldId id="1305" r:id="rId235"/>
    <p:sldId id="1306" r:id="rId236"/>
    <p:sldId id="1307" r:id="rId237"/>
    <p:sldId id="1308" r:id="rId238"/>
    <p:sldId id="1359" r:id="rId239"/>
    <p:sldId id="1309" r:id="rId240"/>
    <p:sldId id="1310" r:id="rId241"/>
    <p:sldId id="2011" r:id="rId242"/>
    <p:sldId id="2012" r:id="rId243"/>
    <p:sldId id="2013" r:id="rId244"/>
    <p:sldId id="2014" r:id="rId245"/>
    <p:sldId id="2015" r:id="rId246"/>
    <p:sldId id="1312" r:id="rId247"/>
    <p:sldId id="2033" r:id="rId248"/>
    <p:sldId id="1313" r:id="rId249"/>
    <p:sldId id="1314" r:id="rId250"/>
    <p:sldId id="1780" r:id="rId251"/>
    <p:sldId id="1781" r:id="rId252"/>
    <p:sldId id="1420" r:id="rId253"/>
    <p:sldId id="1315" r:id="rId254"/>
    <p:sldId id="1782" r:id="rId255"/>
    <p:sldId id="1783" r:id="rId256"/>
    <p:sldId id="1784" r:id="rId257"/>
    <p:sldId id="1785" r:id="rId258"/>
    <p:sldId id="1365" r:id="rId259"/>
    <p:sldId id="1316" r:id="rId260"/>
    <p:sldId id="1374" r:id="rId261"/>
    <p:sldId id="1375" r:id="rId262"/>
    <p:sldId id="1376" r:id="rId263"/>
    <p:sldId id="1786" r:id="rId264"/>
    <p:sldId id="1377" r:id="rId265"/>
    <p:sldId id="1378" r:id="rId266"/>
    <p:sldId id="1421" r:id="rId267"/>
    <p:sldId id="1379" r:id="rId268"/>
    <p:sldId id="1787" r:id="rId269"/>
    <p:sldId id="1788" r:id="rId270"/>
    <p:sldId id="1789" r:id="rId271"/>
    <p:sldId id="2016" r:id="rId272"/>
    <p:sldId id="2017" r:id="rId273"/>
    <p:sldId id="1139" r:id="rId274"/>
    <p:sldId id="1140" r:id="rId275"/>
    <p:sldId id="1317" r:id="rId276"/>
    <p:sldId id="1141" r:id="rId277"/>
    <p:sldId id="1318" r:id="rId278"/>
    <p:sldId id="1320" r:id="rId279"/>
    <p:sldId id="1319" r:id="rId280"/>
    <p:sldId id="2018" r:id="rId281"/>
    <p:sldId id="1321" r:id="rId282"/>
    <p:sldId id="1322" r:id="rId283"/>
    <p:sldId id="1323" r:id="rId284"/>
    <p:sldId id="1299" r:id="rId285"/>
    <p:sldId id="1143" r:id="rId286"/>
    <p:sldId id="1144" r:id="rId287"/>
    <p:sldId id="1145" r:id="rId288"/>
    <p:sldId id="1146" r:id="rId289"/>
    <p:sldId id="1147" r:id="rId290"/>
    <p:sldId id="1148" r:id="rId291"/>
    <p:sldId id="1149" r:id="rId292"/>
    <p:sldId id="1150" r:id="rId293"/>
    <p:sldId id="1151" r:id="rId294"/>
    <p:sldId id="1152" r:id="rId295"/>
    <p:sldId id="1153" r:id="rId296"/>
    <p:sldId id="1154" r:id="rId297"/>
    <p:sldId id="1155" r:id="rId298"/>
    <p:sldId id="1156" r:id="rId299"/>
    <p:sldId id="1157" r:id="rId300"/>
    <p:sldId id="1158" r:id="rId301"/>
    <p:sldId id="1159" r:id="rId302"/>
    <p:sldId id="1160" r:id="rId303"/>
    <p:sldId id="1163" r:id="rId304"/>
    <p:sldId id="1164" r:id="rId305"/>
    <p:sldId id="1165" r:id="rId306"/>
    <p:sldId id="1166" r:id="rId307"/>
    <p:sldId id="1167" r:id="rId308"/>
    <p:sldId id="1168" r:id="rId309"/>
    <p:sldId id="1169" r:id="rId310"/>
    <p:sldId id="1170" r:id="rId311"/>
    <p:sldId id="1171" r:id="rId312"/>
    <p:sldId id="1172" r:id="rId313"/>
    <p:sldId id="1173" r:id="rId314"/>
    <p:sldId id="1174" r:id="rId315"/>
  </p:sldIdLst>
  <p:sldSz cx="10440988" cy="6858000"/>
  <p:notesSz cx="6797675" cy="9926638"/>
  <p:embeddedFontLst>
    <p:embeddedFont>
      <p:font typeface="Calvin" panose="020B0600000101010101"/>
      <p:regular r:id="rId318"/>
    </p:embeddedFont>
    <p:embeddedFont>
      <p:font typeface="Cambria Math" panose="02040503050406030204" pitchFamily="18" charset="0"/>
      <p:regular r:id="rId319"/>
    </p:embeddedFont>
    <p:embeddedFont>
      <p:font typeface="Candara" panose="020E0502030303020204" pitchFamily="34" charset="0"/>
      <p:regular r:id="rId320"/>
      <p:bold r:id="rId321"/>
      <p:italic r:id="rId322"/>
      <p:boldItalic r:id="rId323"/>
    </p:embeddedFont>
    <p:embeddedFont>
      <p:font typeface="Consolas" panose="020B0609020204030204" pitchFamily="49" charset="0"/>
      <p:regular r:id="rId324"/>
      <p:bold r:id="rId325"/>
      <p:italic r:id="rId326"/>
      <p:boldItalic r:id="rId327"/>
    </p:embeddedFont>
    <p:embeddedFont>
      <p:font typeface="Microsoft Sans Serif" panose="020B0604020202020204" pitchFamily="34" charset="0"/>
      <p:regular r:id="rId328"/>
    </p:embeddedFont>
    <p:embeddedFont>
      <p:font typeface="고도 B" panose="02000503000000020004" pitchFamily="2" charset="-127"/>
      <p:regular r:id="rId329"/>
    </p:embeddedFont>
    <p:embeddedFont>
      <p:font typeface="고도 M" panose="02000503000000020004" pitchFamily="2" charset="-127"/>
      <p:regular r:id="rId330"/>
    </p:embeddedFont>
    <p:embeddedFont>
      <p:font typeface="나눔스퀘어 ExtraBold" panose="020B0600000101010101" pitchFamily="50" charset="-127"/>
      <p:bold r:id="rId331"/>
    </p:embeddedFont>
    <p:embeddedFont>
      <p:font typeface="맑은 고딕" panose="020B0503020000020004" pitchFamily="50" charset="-127"/>
      <p:regular r:id="rId332"/>
      <p:bold r:id="rId333"/>
    </p:embeddedFont>
    <p:embeddedFont>
      <p:font typeface="맑은 고딕" panose="020B0503020000020004" pitchFamily="50" charset="-127"/>
      <p:regular r:id="rId332"/>
      <p:bold r:id="rId333"/>
    </p:embeddedFont>
    <p:embeddedFont>
      <p:font typeface="맑은 고딕 Semilight" panose="020B0502040204020203" pitchFamily="50" charset="-127"/>
      <p:regular r:id="rId3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CC"/>
    <a:srgbClr val="CCFFCC"/>
    <a:srgbClr val="FF6600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 autoAdjust="0"/>
    <p:restoredTop sz="96219" autoAdjust="0"/>
  </p:normalViewPr>
  <p:slideViewPr>
    <p:cSldViewPr snapToGrid="0">
      <p:cViewPr varScale="1">
        <p:scale>
          <a:sx n="159" d="100"/>
          <a:sy n="159" d="100"/>
        </p:scale>
        <p:origin x="1892" y="9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font" Target="fonts/font7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commentAuthors" Target="commentAuthors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font" Target="fonts/font9.fntdata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viewProps" Target="viewProps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handoutMaster" Target="handoutMasters/handoutMaster1.xml"/><Relationship Id="rId338" Type="http://schemas.openxmlformats.org/officeDocument/2006/relationships/theme" Target="theme/theme1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font" Target="fonts/font11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font" Target="fonts/font1.fntdata"/><Relationship Id="rId339" Type="http://schemas.openxmlformats.org/officeDocument/2006/relationships/tableStyles" Target="tableStyles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font" Target="fonts/font12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font" Target="fonts/font2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font" Target="fonts/font13.fntdata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font" Target="fonts/font3.fntdata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font" Target="fonts/font4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font" Target="fonts/font15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font" Target="fonts/font5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font" Target="fonts/font16.fntdata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font" Target="fonts/font17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font" Target="fonts/font8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presProps" Target="presProps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1109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2869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2664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1225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0056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9371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8518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2405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4470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37852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0935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48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41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977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55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941.png"/><Relationship Id="rId10" Type="http://schemas.openxmlformats.org/officeDocument/2006/relationships/image" Target="../media/image9511.png"/><Relationship Id="rId4" Type="http://schemas.openxmlformats.org/officeDocument/2006/relationships/image" Target="../media/image8812.png"/><Relationship Id="rId9" Type="http://schemas.openxmlformats.org/officeDocument/2006/relationships/image" Target="../media/image941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22.png"/><Relationship Id="rId7" Type="http://schemas.openxmlformats.org/officeDocument/2006/relationships/image" Target="../media/image100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941.png"/><Relationship Id="rId10" Type="http://schemas.openxmlformats.org/officeDocument/2006/relationships/image" Target="../media/image1032.png"/><Relationship Id="rId4" Type="http://schemas.openxmlformats.org/officeDocument/2006/relationships/image" Target="../media/image8812.png"/><Relationship Id="rId9" Type="http://schemas.openxmlformats.org/officeDocument/2006/relationships/image" Target="../media/image10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1024.png"/><Relationship Id="rId10" Type="http://schemas.openxmlformats.org/officeDocument/2006/relationships/image" Target="../media/image1060.png"/><Relationship Id="rId4" Type="http://schemas.openxmlformats.org/officeDocument/2006/relationships/image" Target="../media/image1008.png"/><Relationship Id="rId9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110.png"/><Relationship Id="rId7" Type="http://schemas.openxmlformats.org/officeDocument/2006/relationships/image" Target="../media/image1112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144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5" Type="http://schemas.openxmlformats.org/officeDocument/2006/relationships/image" Target="../media/image115.png"/><Relationship Id="rId10" Type="http://schemas.openxmlformats.org/officeDocument/2006/relationships/image" Target="../media/image1121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Relationship Id="rId14" Type="http://schemas.openxmlformats.org/officeDocument/2006/relationships/image" Target="../media/image11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Relationship Id="rId9" Type="http://schemas.openxmlformats.org/officeDocument/2006/relationships/image" Target="../media/image12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26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72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5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5.png"/><Relationship Id="rId26" Type="http://schemas.openxmlformats.org/officeDocument/2006/relationships/image" Target="../media/image137.png"/><Relationship Id="rId21" Type="http://schemas.openxmlformats.org/officeDocument/2006/relationships/image" Target="../media/image132.png"/><Relationship Id="rId17" Type="http://schemas.openxmlformats.org/officeDocument/2006/relationships/image" Target="../media/image2430.png"/><Relationship Id="rId25" Type="http://schemas.openxmlformats.org/officeDocument/2006/relationships/image" Target="../media/image136.png"/><Relationship Id="rId33" Type="http://schemas.openxmlformats.org/officeDocument/2006/relationships/image" Target="../media/image153.png"/><Relationship Id="rId2" Type="http://schemas.openxmlformats.org/officeDocument/2006/relationships/notesSlide" Target="../notesSlides/notesSlide155.xml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35.png"/><Relationship Id="rId32" Type="http://schemas.openxmlformats.org/officeDocument/2006/relationships/image" Target="../media/image152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9" Type="http://schemas.openxmlformats.org/officeDocument/2006/relationships/image" Target="../media/image130.png"/><Relationship Id="rId31" Type="http://schemas.openxmlformats.org/officeDocument/2006/relationships/image" Target="../media/image149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/Relationships>
</file>

<file path=ppt/slides/_rels/slide1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5.png"/><Relationship Id="rId26" Type="http://schemas.openxmlformats.org/officeDocument/2006/relationships/image" Target="../media/image1261.png"/><Relationship Id="rId3" Type="http://schemas.openxmlformats.org/officeDocument/2006/relationships/image" Target="../media/image231.png"/><Relationship Id="rId21" Type="http://schemas.openxmlformats.org/officeDocument/2006/relationships/image" Target="../media/image1150.png"/><Relationship Id="rId34" Type="http://schemas.openxmlformats.org/officeDocument/2006/relationships/image" Target="../media/image1340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251.png"/><Relationship Id="rId33" Type="http://schemas.openxmlformats.org/officeDocument/2006/relationships/image" Target="../media/image1330.png"/><Relationship Id="rId2" Type="http://schemas.openxmlformats.org/officeDocument/2006/relationships/notesSlide" Target="../notesSlides/notesSlide156.xml"/><Relationship Id="rId16" Type="http://schemas.openxmlformats.org/officeDocument/2006/relationships/image" Target="../media/image244.png"/><Relationship Id="rId20" Type="http://schemas.openxmlformats.org/officeDocument/2006/relationships/image" Target="../media/image156.png"/><Relationship Id="rId29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241.png"/><Relationship Id="rId32" Type="http://schemas.openxmlformats.org/officeDocument/2006/relationships/image" Target="../media/image1320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8" Type="http://schemas.openxmlformats.org/officeDocument/2006/relationships/image" Target="../media/image1310.png"/><Relationship Id="rId10" Type="http://schemas.openxmlformats.org/officeDocument/2006/relationships/image" Target="../media/image238.png"/><Relationship Id="rId19" Type="http://schemas.openxmlformats.org/officeDocument/2006/relationships/image" Target="../media/image246.png"/><Relationship Id="rId31" Type="http://schemas.openxmlformats.org/officeDocument/2006/relationships/image" Target="../media/image1231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220.png"/><Relationship Id="rId27" Type="http://schemas.openxmlformats.org/officeDocument/2006/relationships/image" Target="../media/image1300.png"/><Relationship Id="rId30" Type="http://schemas.openxmlformats.org/officeDocument/2006/relationships/image" Target="../media/image1200.png"/><Relationship Id="rId35" Type="http://schemas.openxmlformats.org/officeDocument/2006/relationships/image" Target="../media/image1350.png"/><Relationship Id="rId8" Type="http://schemas.openxmlformats.org/officeDocument/2006/relationships/image" Target="../media/image23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248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159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59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410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/Relationships>
</file>

<file path=ppt/slides/_rels/slide17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1.png"/><Relationship Id="rId26" Type="http://schemas.openxmlformats.org/officeDocument/2006/relationships/image" Target="../media/image1520.png"/><Relationship Id="rId39" Type="http://schemas.openxmlformats.org/officeDocument/2006/relationships/image" Target="../media/image164.png"/><Relationship Id="rId21" Type="http://schemas.openxmlformats.org/officeDocument/2006/relationships/image" Target="../media/image1380.png"/><Relationship Id="rId34" Type="http://schemas.openxmlformats.org/officeDocument/2006/relationships/image" Target="../media/image160.png"/><Relationship Id="rId42" Type="http://schemas.openxmlformats.org/officeDocument/2006/relationships/image" Target="../media/image221.png"/><Relationship Id="rId17" Type="http://schemas.openxmlformats.org/officeDocument/2006/relationships/image" Target="../media/image2570.png"/><Relationship Id="rId25" Type="http://schemas.openxmlformats.org/officeDocument/2006/relationships/image" Target="../media/image1490.png"/><Relationship Id="rId33" Type="http://schemas.openxmlformats.org/officeDocument/2006/relationships/image" Target="../media/image175.png"/><Relationship Id="rId38" Type="http://schemas.openxmlformats.org/officeDocument/2006/relationships/image" Target="../media/image161.png"/><Relationship Id="rId2" Type="http://schemas.openxmlformats.org/officeDocument/2006/relationships/notesSlide" Target="../notesSlides/notesSlide160.xml"/><Relationship Id="rId20" Type="http://schemas.openxmlformats.org/officeDocument/2006/relationships/image" Target="../media/image1370.png"/><Relationship Id="rId29" Type="http://schemas.openxmlformats.org/officeDocument/2006/relationships/image" Target="../media/image1580.png"/><Relationship Id="rId41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11.png"/><Relationship Id="rId32" Type="http://schemas.openxmlformats.org/officeDocument/2006/relationships/image" Target="../media/image167.png"/><Relationship Id="rId37" Type="http://schemas.openxmlformats.org/officeDocument/2006/relationships/image" Target="../media/image219.png"/><Relationship Id="rId40" Type="http://schemas.openxmlformats.org/officeDocument/2006/relationships/image" Target="../media/image176.png"/><Relationship Id="rId23" Type="http://schemas.openxmlformats.org/officeDocument/2006/relationships/image" Target="../media/image1401.png"/><Relationship Id="rId28" Type="http://schemas.openxmlformats.org/officeDocument/2006/relationships/image" Target="../media/image1560.png"/><Relationship Id="rId36" Type="http://schemas.openxmlformats.org/officeDocument/2006/relationships/image" Target="../media/image208.png"/><Relationship Id="rId19" Type="http://schemas.openxmlformats.org/officeDocument/2006/relationships/image" Target="../media/image1360.png"/><Relationship Id="rId31" Type="http://schemas.openxmlformats.org/officeDocument/2006/relationships/image" Target="../media/image166.png"/><Relationship Id="rId22" Type="http://schemas.openxmlformats.org/officeDocument/2006/relationships/image" Target="../media/image1391.png"/><Relationship Id="rId27" Type="http://schemas.openxmlformats.org/officeDocument/2006/relationships/image" Target="../media/image1530.png"/><Relationship Id="rId30" Type="http://schemas.openxmlformats.org/officeDocument/2006/relationships/image" Target="../media/image1591.png"/><Relationship Id="rId35" Type="http://schemas.openxmlformats.org/officeDocument/2006/relationships/image" Target="../media/image20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svg"/><Relationship Id="rId3" Type="http://schemas.openxmlformats.org/officeDocument/2006/relationships/image" Target="../media/image249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svg"/><Relationship Id="rId11" Type="http://schemas.openxmlformats.org/officeDocument/2006/relationships/image" Target="../media/image261.jpeg"/><Relationship Id="rId5" Type="http://schemas.openxmlformats.org/officeDocument/2006/relationships/image" Target="../media/image255.png"/><Relationship Id="rId10" Type="http://schemas.openxmlformats.org/officeDocument/2006/relationships/image" Target="../media/image260.svg"/><Relationship Id="rId4" Type="http://schemas.openxmlformats.org/officeDocument/2006/relationships/image" Target="../media/image250.jpeg"/><Relationship Id="rId9" Type="http://schemas.openxmlformats.org/officeDocument/2006/relationships/image" Target="../media/image259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18" Type="http://schemas.openxmlformats.org/officeDocument/2006/relationships/image" Target="../media/image265.png"/><Relationship Id="rId3" Type="http://schemas.openxmlformats.org/officeDocument/2006/relationships/image" Target="../media/image249.jpeg"/><Relationship Id="rId7" Type="http://schemas.openxmlformats.org/officeDocument/2006/relationships/image" Target="../media/image2870.png"/><Relationship Id="rId12" Type="http://schemas.openxmlformats.org/officeDocument/2006/relationships/image" Target="../media/image262.png"/><Relationship Id="rId17" Type="http://schemas.openxmlformats.org/officeDocument/2006/relationships/image" Target="../media/image264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56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55.png"/><Relationship Id="rId17" Type="http://schemas.openxmlformats.org/officeDocument/2006/relationships/image" Target="../media/image260.sv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49.jpeg"/><Relationship Id="rId5" Type="http://schemas.openxmlformats.org/officeDocument/2006/relationships/image" Target="../media/image2930.png"/><Relationship Id="rId15" Type="http://schemas.openxmlformats.org/officeDocument/2006/relationships/image" Target="../media/image258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57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59.png"/><Relationship Id="rId18" Type="http://schemas.openxmlformats.org/officeDocument/2006/relationships/image" Target="../media/image250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58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57.png"/><Relationship Id="rId5" Type="http://schemas.openxmlformats.org/officeDocument/2006/relationships/image" Target="../media/image2990.png"/><Relationship Id="rId10" Type="http://schemas.openxmlformats.org/officeDocument/2006/relationships/image" Target="../media/image256.svg"/><Relationship Id="rId4" Type="http://schemas.openxmlformats.org/officeDocument/2006/relationships/image" Target="../media/image2920.png"/><Relationship Id="rId9" Type="http://schemas.openxmlformats.org/officeDocument/2006/relationships/image" Target="../media/image255.png"/><Relationship Id="rId14" Type="http://schemas.openxmlformats.org/officeDocument/2006/relationships/image" Target="../media/image26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svg"/><Relationship Id="rId3" Type="http://schemas.openxmlformats.org/officeDocument/2006/relationships/image" Target="../media/image267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svg"/><Relationship Id="rId11" Type="http://schemas.openxmlformats.org/officeDocument/2006/relationships/image" Target="../media/image84.png"/><Relationship Id="rId5" Type="http://schemas.openxmlformats.org/officeDocument/2006/relationships/image" Target="../media/image255.png"/><Relationship Id="rId10" Type="http://schemas.openxmlformats.org/officeDocument/2006/relationships/image" Target="../media/image260.svg"/><Relationship Id="rId4" Type="http://schemas.openxmlformats.org/officeDocument/2006/relationships/image" Target="../media/image268.png"/><Relationship Id="rId9" Type="http://schemas.openxmlformats.org/officeDocument/2006/relationships/image" Target="../media/image25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3500.png"/><Relationship Id="rId4" Type="http://schemas.openxmlformats.org/officeDocument/2006/relationships/image" Target="../media/image344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sv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0.png"/><Relationship Id="rId4" Type="http://schemas.openxmlformats.org/officeDocument/2006/relationships/image" Target="../media/image57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0.png"/><Relationship Id="rId5" Type="http://schemas.openxmlformats.org/officeDocument/2006/relationships/image" Target="../media/image2830.png"/><Relationship Id="rId4" Type="http://schemas.openxmlformats.org/officeDocument/2006/relationships/image" Target="../media/image287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0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ko.coursera.org/learn/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92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93.sv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Linear_regress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10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10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11.png"/><Relationship Id="rId9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6.png"/><Relationship Id="rId4" Type="http://schemas.openxmlformats.org/officeDocument/2006/relationships/image" Target="../media/image2211.png"/><Relationship Id="rId9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3" Type="http://schemas.openxmlformats.org/officeDocument/2006/relationships/image" Target="../media/image22.png"/><Relationship Id="rId7" Type="http://schemas.openxmlformats.org/officeDocument/2006/relationships/image" Target="../media/image23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2.png"/><Relationship Id="rId5" Type="http://schemas.openxmlformats.org/officeDocument/2006/relationships/image" Target="../media/image37.png"/><Relationship Id="rId10" Type="http://schemas.openxmlformats.org/officeDocument/2006/relationships/image" Target="../media/image350.png"/><Relationship Id="rId4" Type="http://schemas.openxmlformats.org/officeDocument/2006/relationships/image" Target="../media/image3810.png"/><Relationship Id="rId9" Type="http://schemas.openxmlformats.org/officeDocument/2006/relationships/image" Target="../media/image32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810.png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810.png"/><Relationship Id="rId9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13" Type="http://schemas.openxmlformats.org/officeDocument/2006/relationships/image" Target="../media/image89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87.png"/><Relationship Id="rId5" Type="http://schemas.openxmlformats.org/officeDocument/2006/relationships/image" Target="../media/image750.png"/><Relationship Id="rId10" Type="http://schemas.openxmlformats.org/officeDocument/2006/relationships/image" Target="../media/image77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0.png"/><Relationship Id="rId9" Type="http://schemas.openxmlformats.org/officeDocument/2006/relationships/image" Target="../media/image8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7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AI / Deep learning </a:t>
            </a:r>
          </a:p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all-in-one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np.arrange(4).reshape(2,2)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7440216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095688-53A2-4E87-8D8E-AB6E0FE8D75A}"/>
              </a:ext>
            </a:extLst>
          </p:cNvPr>
          <p:cNvSpPr/>
          <p:nvPr/>
        </p:nvSpPr>
        <p:spPr>
          <a:xfrm>
            <a:off x="7934333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67D79F-A22A-4AF6-9797-A203D71D8A41}"/>
              </a:ext>
            </a:extLst>
          </p:cNvPr>
          <p:cNvSpPr/>
          <p:nvPr/>
        </p:nvSpPr>
        <p:spPr>
          <a:xfrm>
            <a:off x="7440216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B71ECD-0C34-4F96-AEFD-98EAA568A8B0}"/>
              </a:ext>
            </a:extLst>
          </p:cNvPr>
          <p:cNvSpPr/>
          <p:nvPr/>
        </p:nvSpPr>
        <p:spPr>
          <a:xfrm>
            <a:off x="7934333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01A2F-80B8-4E0E-BCE0-8BDD7F10A3D7}"/>
              </a:ext>
            </a:extLst>
          </p:cNvPr>
          <p:cNvSpPr/>
          <p:nvPr/>
        </p:nvSpPr>
        <p:spPr>
          <a:xfrm>
            <a:off x="2043112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906AB-19C1-4E2D-9A1D-7A35D9A32B42}"/>
              </a:ext>
            </a:extLst>
          </p:cNvPr>
          <p:cNvSpPr/>
          <p:nvPr/>
        </p:nvSpPr>
        <p:spPr>
          <a:xfrm>
            <a:off x="2989659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137B0-471D-4A3B-AF43-E2D8A20D40DA}"/>
              </a:ext>
            </a:extLst>
          </p:cNvPr>
          <p:cNvSpPr/>
          <p:nvPr/>
        </p:nvSpPr>
        <p:spPr>
          <a:xfrm>
            <a:off x="4069857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5E0FB-1A37-404B-8825-DAEF604DFC4C}"/>
              </a:ext>
            </a:extLst>
          </p:cNvPr>
          <p:cNvSpPr/>
          <p:nvPr/>
        </p:nvSpPr>
        <p:spPr>
          <a:xfrm>
            <a:off x="5016404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np.arrange(6).reshape(2,3)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4071643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470148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533132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186885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81672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44656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03443" y="400120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 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클리핑한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626" t="-2564" b="-7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89392"/>
              </p:ext>
            </p:extLst>
          </p:nvPr>
        </p:nvGraphicFramePr>
        <p:xfrm>
          <a:off x="1937303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329B0-6C10-4F5C-B48F-599FA5C2E272}"/>
              </a:ext>
            </a:extLst>
          </p:cNvPr>
          <p:cNvSpPr txBox="1"/>
          <p:nvPr/>
        </p:nvSpPr>
        <p:spPr>
          <a:xfrm>
            <a:off x="7704221" y="106959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4295281" y="4637643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4427447" y="4769809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4559606" y="4906884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92721" y="5516374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5074388" y="538733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/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blipFill>
                <a:blip r:embed="rId3"/>
                <a:stretch>
                  <a:fillRect l="-40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D350EB-7BBC-4526-BE25-93CE87528EFD}"/>
              </a:ext>
            </a:extLst>
          </p:cNvPr>
          <p:cNvCxnSpPr>
            <a:cxnSpLocks/>
          </p:cNvCxnSpPr>
          <p:nvPr/>
        </p:nvCxnSpPr>
        <p:spPr>
          <a:xfrm flipH="1">
            <a:off x="8231104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442D79-722C-45F3-BECD-6C9D7B15A287}"/>
              </a:ext>
            </a:extLst>
          </p:cNvPr>
          <p:cNvSpPr txBox="1"/>
          <p:nvPr/>
        </p:nvSpPr>
        <p:spPr>
          <a:xfrm>
            <a:off x="8983579" y="13314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3C5CE5A-F823-41DE-842D-BB1E637F2643}"/>
              </a:ext>
            </a:extLst>
          </p:cNvPr>
          <p:cNvCxnSpPr/>
          <p:nvPr/>
        </p:nvCxnSpPr>
        <p:spPr>
          <a:xfrm flipV="1">
            <a:off x="4295274" y="1673431"/>
            <a:ext cx="0" cy="1687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D349D3-0CCC-48BE-A3BF-565950F1D4AC}"/>
              </a:ext>
            </a:extLst>
          </p:cNvPr>
          <p:cNvCxnSpPr/>
          <p:nvPr/>
        </p:nvCxnSpPr>
        <p:spPr>
          <a:xfrm>
            <a:off x="3573379" y="2602832"/>
            <a:ext cx="16471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A2D5B9-45C8-4D19-B9F9-B423680F71DB}"/>
              </a:ext>
            </a:extLst>
          </p:cNvPr>
          <p:cNvCxnSpPr/>
          <p:nvPr/>
        </p:nvCxnSpPr>
        <p:spPr>
          <a:xfrm flipV="1">
            <a:off x="4295274" y="1804865"/>
            <a:ext cx="822158" cy="797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46116-82AE-4768-AADF-55CC7FBA3D66}"/>
              </a:ext>
            </a:extLst>
          </p:cNvPr>
          <p:cNvCxnSpPr>
            <a:cxnSpLocks/>
          </p:cNvCxnSpPr>
          <p:nvPr/>
        </p:nvCxnSpPr>
        <p:spPr>
          <a:xfrm>
            <a:off x="3413648" y="1824726"/>
            <a:ext cx="881199" cy="773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731EF47-FA02-4EC1-A5A0-6E3CE6A85BFE}"/>
              </a:ext>
            </a:extLst>
          </p:cNvPr>
          <p:cNvSpPr/>
          <p:nvPr/>
        </p:nvSpPr>
        <p:spPr>
          <a:xfrm>
            <a:off x="4678612" y="2142265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C739B2-1433-49F3-9944-1F5060171F27}"/>
              </a:ext>
            </a:extLst>
          </p:cNvPr>
          <p:cNvCxnSpPr/>
          <p:nvPr/>
        </p:nvCxnSpPr>
        <p:spPr>
          <a:xfrm flipV="1">
            <a:off x="4276496" y="1800133"/>
            <a:ext cx="821491" cy="821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E47F-E86E-4D13-9BA0-7FC432B1ACD3}"/>
              </a:ext>
            </a:extLst>
          </p:cNvPr>
          <p:cNvCxnSpPr>
            <a:cxnSpLocks/>
          </p:cNvCxnSpPr>
          <p:nvPr/>
        </p:nvCxnSpPr>
        <p:spPr>
          <a:xfrm>
            <a:off x="3369628" y="1800133"/>
            <a:ext cx="924125" cy="807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6EA111A-A783-4696-A2DF-77165C3B3267}"/>
              </a:ext>
            </a:extLst>
          </p:cNvPr>
          <p:cNvSpPr/>
          <p:nvPr/>
        </p:nvSpPr>
        <p:spPr>
          <a:xfrm>
            <a:off x="3748945" y="2110391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2823486" y="226348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r="-79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2377229" y="1331300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8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586682" y="2819559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7" y="1269613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450EB-3C08-428B-934E-1D4E9D7FFA99}"/>
              </a:ext>
            </a:extLst>
          </p:cNvPr>
          <p:cNvSpPr txBox="1"/>
          <p:nvPr/>
        </p:nvSpPr>
        <p:spPr>
          <a:xfrm>
            <a:off x="3020841" y="6011779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 =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n)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(n,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79925" y="3404517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78993" y="2826124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3402283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B8310-49AD-405B-A6EA-F5D76B91462D}"/>
              </a:ext>
            </a:extLst>
          </p:cNvPr>
          <p:cNvSpPr/>
          <p:nvPr/>
        </p:nvSpPr>
        <p:spPr>
          <a:xfrm>
            <a:off x="148144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2CF9C1-4264-46ED-A2B2-7C991B940720}"/>
              </a:ext>
            </a:extLst>
          </p:cNvPr>
          <p:cNvSpPr/>
          <p:nvPr/>
        </p:nvSpPr>
        <p:spPr>
          <a:xfrm>
            <a:off x="200087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86AF23-B8ED-4184-8870-975FEE7C72EC}"/>
              </a:ext>
            </a:extLst>
          </p:cNvPr>
          <p:cNvSpPr/>
          <p:nvPr/>
        </p:nvSpPr>
        <p:spPr>
          <a:xfrm>
            <a:off x="2515552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20B21-F7D9-4791-98C8-222621FE3C27}"/>
              </a:ext>
            </a:extLst>
          </p:cNvPr>
          <p:cNvSpPr/>
          <p:nvPr/>
        </p:nvSpPr>
        <p:spPr>
          <a:xfrm>
            <a:off x="351509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B542A-1D5E-4F16-BF3C-7E0EBB64CC28}"/>
              </a:ext>
            </a:extLst>
          </p:cNvPr>
          <p:cNvSpPr/>
          <p:nvPr/>
        </p:nvSpPr>
        <p:spPr>
          <a:xfrm>
            <a:off x="4025736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ECE293-4133-4DB3-ADA0-9BF3B4149CD3}"/>
              </a:ext>
            </a:extLst>
          </p:cNvPr>
          <p:cNvSpPr/>
          <p:nvPr/>
        </p:nvSpPr>
        <p:spPr>
          <a:xfrm>
            <a:off x="4536375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00110-5569-42A0-B719-FE5262B7B6A3}"/>
              </a:ext>
            </a:extLst>
          </p:cNvPr>
          <p:cNvSpPr txBox="1"/>
          <p:nvPr/>
        </p:nvSpPr>
        <p:spPr>
          <a:xfrm>
            <a:off x="3082486" y="14844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41EE-14AD-489E-A3B1-267D1439D958}"/>
              </a:ext>
            </a:extLst>
          </p:cNvPr>
          <p:cNvSpPr txBox="1"/>
          <p:nvPr/>
        </p:nvSpPr>
        <p:spPr>
          <a:xfrm>
            <a:off x="5242956" y="15556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06FB0-120B-4BA0-9CC2-691468C9B66C}"/>
              </a:ext>
            </a:extLst>
          </p:cNvPr>
          <p:cNvSpPr txBox="1"/>
          <p:nvPr/>
        </p:nvSpPr>
        <p:spPr>
          <a:xfrm>
            <a:off x="5747656" y="1604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48E93-6C3E-407F-8185-CE209122F858}"/>
              </a:ext>
            </a:extLst>
          </p:cNvPr>
          <p:cNvSpPr txBox="1"/>
          <p:nvPr/>
        </p:nvSpPr>
        <p:spPr>
          <a:xfrm>
            <a:off x="752097" y="1070251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33852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32657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2780298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2177236" y="41919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331468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389954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448440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30955" y="339484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397525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4555654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EBBB06-F7A4-47AC-B16C-5734A4C00F66}"/>
              </a:ext>
            </a:extLst>
          </p:cNvPr>
          <p:cNvSpPr/>
          <p:nvPr/>
        </p:nvSpPr>
        <p:spPr>
          <a:xfrm>
            <a:off x="1600358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7BCBD4-CD91-436F-973F-2FECE1DDCDE7}"/>
              </a:ext>
            </a:extLst>
          </p:cNvPr>
          <p:cNvSpPr/>
          <p:nvPr/>
        </p:nvSpPr>
        <p:spPr>
          <a:xfrm>
            <a:off x="210775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E2A2E7-C97C-451E-AA00-2A1DD87E47FD}"/>
              </a:ext>
            </a:extLst>
          </p:cNvPr>
          <p:cNvSpPr/>
          <p:nvPr/>
        </p:nvSpPr>
        <p:spPr>
          <a:xfrm>
            <a:off x="2622430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464A62-F7F6-4A19-9883-2F74E16F6D3F}"/>
              </a:ext>
            </a:extLst>
          </p:cNvPr>
          <p:cNvSpPr/>
          <p:nvPr/>
        </p:nvSpPr>
        <p:spPr>
          <a:xfrm>
            <a:off x="3835953" y="522514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378A13-92F4-48AC-9AC7-494993D4D291}"/>
              </a:ext>
            </a:extLst>
          </p:cNvPr>
          <p:cNvSpPr/>
          <p:nvPr/>
        </p:nvSpPr>
        <p:spPr>
          <a:xfrm>
            <a:off x="3835953" y="5735781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81AE25-965A-41AC-8568-4A0C329F0AA2}"/>
              </a:ext>
            </a:extLst>
          </p:cNvPr>
          <p:cNvSpPr/>
          <p:nvPr/>
        </p:nvSpPr>
        <p:spPr>
          <a:xfrm>
            <a:off x="3835953" y="6246420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3A61F-3493-4FAC-B8CE-51D41E5987E5}"/>
              </a:ext>
            </a:extLst>
          </p:cNvPr>
          <p:cNvSpPr txBox="1"/>
          <p:nvPr/>
        </p:nvSpPr>
        <p:spPr>
          <a:xfrm>
            <a:off x="3277592" y="5357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4504409" y="442280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3362927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3443085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81080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61246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000272" y="39774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944146-E2D7-45E7-AA11-5939D6187D21}"/>
              </a:ext>
            </a:extLst>
          </p:cNvPr>
          <p:cNvSpPr txBox="1"/>
          <p:nvPr/>
        </p:nvSpPr>
        <p:spPr>
          <a:xfrm>
            <a:off x="2093891" y="209005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745285-4ADC-49B7-B587-10EF06C74BF9}"/>
              </a:ext>
            </a:extLst>
          </p:cNvPr>
          <p:cNvSpPr txBox="1"/>
          <p:nvPr/>
        </p:nvSpPr>
        <p:spPr>
          <a:xfrm>
            <a:off x="5689993" y="46076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3C2A1E-3A54-4812-88C0-C60A542294D6}"/>
              </a:ext>
            </a:extLst>
          </p:cNvPr>
          <p:cNvCxnSpPr/>
          <p:nvPr/>
        </p:nvCxnSpPr>
        <p:spPr>
          <a:xfrm>
            <a:off x="1331495" y="3265714"/>
            <a:ext cx="16946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7236526-F9CE-4EA2-998C-BB5BD8A0C1E2}"/>
              </a:ext>
            </a:extLst>
          </p:cNvPr>
          <p:cNvCxnSpPr>
            <a:cxnSpLocks/>
          </p:cNvCxnSpPr>
          <p:nvPr/>
        </p:nvCxnSpPr>
        <p:spPr>
          <a:xfrm>
            <a:off x="3725552" y="3382340"/>
            <a:ext cx="0" cy="1606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5504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37423" y="1970881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 =&gt; 12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4*2+5*2+6*2 =&gt; 30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821676" y="207065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2" y="13196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2" y="190448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2" y="248934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8702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np.array([1,2,3])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#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(3,2)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(3,)(3,2) = &gt; 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442336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442336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4429849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4280126" y="1270651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1329624" y="1408506"/>
            <a:ext cx="166096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7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379688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431631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3796881" y="19978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1981644" y="24833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2076647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3059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1*1+1*1 =&gt; 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7436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np.array([1,1])  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(3,2)(2) = &gt;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2575541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57618" y="2402437"/>
            <a:ext cx="1435846" cy="727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3773934" y="1413107"/>
            <a:ext cx="112543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68D5A1-C4CB-44F3-B0E5-B69A5F1E269C}"/>
              </a:ext>
            </a:extLst>
          </p:cNvPr>
          <p:cNvSpPr/>
          <p:nvPr/>
        </p:nvSpPr>
        <p:spPr>
          <a:xfrm>
            <a:off x="7035782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2*1+2*1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4BA84-8E6C-4758-BCD8-1559B1316F03}"/>
              </a:ext>
            </a:extLst>
          </p:cNvPr>
          <p:cNvSpPr txBox="1"/>
          <p:nvPr/>
        </p:nvSpPr>
        <p:spPr>
          <a:xfrm>
            <a:off x="6650444" y="438159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3*1+3*1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710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95046" y="1261767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3638325" y="128539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3638325" y="187025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3745815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3745815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4244709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4244709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3618696" y="1309403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49C1EA-C815-4D84-A99E-052B94ACB41C}"/>
              </a:ext>
            </a:extLst>
          </p:cNvPr>
          <p:cNvSpPr txBox="1"/>
          <p:nvPr/>
        </p:nvSpPr>
        <p:spPr>
          <a:xfrm>
            <a:off x="6622370" y="434278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3D6CF-9020-4BFD-B8A5-36E33EEF20C6}"/>
              </a:ext>
            </a:extLst>
          </p:cNvPr>
          <p:cNvSpPr txBox="1"/>
          <p:nvPr/>
        </p:nvSpPr>
        <p:spPr>
          <a:xfrm>
            <a:off x="6622370" y="48367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977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676471" y="128810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676471" y="187296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783961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783961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np.dot(b,a)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282855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282855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1708387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1708387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1815877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1815877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2314771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2314771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4275569" y="1270651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653576" y="1870375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549DC4-24B5-47ED-AA41-2708A0555388}"/>
              </a:ext>
            </a:extLst>
          </p:cNvPr>
          <p:cNvSpPr txBox="1"/>
          <p:nvPr/>
        </p:nvSpPr>
        <p:spPr>
          <a:xfrm>
            <a:off x="8005015" y="337421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209685-62C4-411B-A162-275AAC901A88}"/>
              </a:ext>
            </a:extLst>
          </p:cNvPr>
          <p:cNvSpPr txBox="1"/>
          <p:nvPr/>
        </p:nvSpPr>
        <p:spPr>
          <a:xfrm>
            <a:off x="8005015" y="390696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A2F07A-763C-411B-9A7F-8329BCB9ACC0}"/>
              </a:ext>
            </a:extLst>
          </p:cNvPr>
          <p:cNvSpPr txBox="1"/>
          <p:nvPr/>
        </p:nvSpPr>
        <p:spPr>
          <a:xfrm>
            <a:off x="8005015" y="440090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924A12-0759-4417-87DA-C3209C382F22}"/>
              </a:ext>
            </a:extLst>
          </p:cNvPr>
          <p:cNvSpPr txBox="1"/>
          <p:nvPr/>
        </p:nvSpPr>
        <p:spPr>
          <a:xfrm>
            <a:off x="8005015" y="489485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DA708A-730F-4A84-9EB1-CEEEE0FF356F}"/>
              </a:ext>
            </a:extLst>
          </p:cNvPr>
          <p:cNvSpPr txBox="1"/>
          <p:nvPr/>
        </p:nvSpPr>
        <p:spPr>
          <a:xfrm>
            <a:off x="5410845" y="339673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A35651-E11F-4D7A-94A6-C8E514B96C8A}"/>
              </a:ext>
            </a:extLst>
          </p:cNvPr>
          <p:cNvSpPr txBox="1"/>
          <p:nvPr/>
        </p:nvSpPr>
        <p:spPr>
          <a:xfrm>
            <a:off x="5410845" y="392948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14025E-6EB1-4B79-AF7D-E557DFA9F42D}"/>
              </a:ext>
            </a:extLst>
          </p:cNvPr>
          <p:cNvSpPr txBox="1"/>
          <p:nvPr/>
        </p:nvSpPr>
        <p:spPr>
          <a:xfrm>
            <a:off x="5410845" y="442342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E1655F-EBA2-4DC4-92EF-E360DED52BAE}"/>
              </a:ext>
            </a:extLst>
          </p:cNvPr>
          <p:cNvSpPr txBox="1"/>
          <p:nvPr/>
        </p:nvSpPr>
        <p:spPr>
          <a:xfrm>
            <a:off x="5410845" y="49173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48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행렬의 전치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39837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print(a.T.shape)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0BDACF-2827-4D06-91B7-D4725B07A940}"/>
              </a:ext>
            </a:extLst>
          </p:cNvPr>
          <p:cNvSpPr/>
          <p:nvPr/>
        </p:nvSpPr>
        <p:spPr>
          <a:xfrm>
            <a:off x="6817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2B34B8-10B3-4144-94C7-3CF29B1A1E41}"/>
              </a:ext>
            </a:extLst>
          </p:cNvPr>
          <p:cNvSpPr/>
          <p:nvPr/>
        </p:nvSpPr>
        <p:spPr>
          <a:xfrm>
            <a:off x="11389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379E53-7AB0-4FB4-AB98-94F5568658F4}"/>
              </a:ext>
            </a:extLst>
          </p:cNvPr>
          <p:cNvSpPr/>
          <p:nvPr/>
        </p:nvSpPr>
        <p:spPr>
          <a:xfrm>
            <a:off x="15961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FE81F80-911E-4A2C-B67B-772C86CBE293}"/>
              </a:ext>
            </a:extLst>
          </p:cNvPr>
          <p:cNvSpPr/>
          <p:nvPr/>
        </p:nvSpPr>
        <p:spPr>
          <a:xfrm>
            <a:off x="6817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640769-8CFD-4259-899D-4FAA91D9846A}"/>
              </a:ext>
            </a:extLst>
          </p:cNvPr>
          <p:cNvSpPr/>
          <p:nvPr/>
        </p:nvSpPr>
        <p:spPr>
          <a:xfrm>
            <a:off x="11389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0B19AB3-6EF1-49B7-9328-7B7B7D437C74}"/>
              </a:ext>
            </a:extLst>
          </p:cNvPr>
          <p:cNvSpPr/>
          <p:nvPr/>
        </p:nvSpPr>
        <p:spPr>
          <a:xfrm>
            <a:off x="15961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21ADF-712F-468D-8155-AC398FA4F673}"/>
              </a:ext>
            </a:extLst>
          </p:cNvPr>
          <p:cNvSpPr txBox="1"/>
          <p:nvPr/>
        </p:nvSpPr>
        <p:spPr>
          <a:xfrm>
            <a:off x="1042737" y="257876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EC48E6-B6C0-43E3-AEF2-0EE1955377E8}"/>
              </a:ext>
            </a:extLst>
          </p:cNvPr>
          <p:cNvSpPr txBox="1"/>
          <p:nvPr/>
        </p:nvSpPr>
        <p:spPr>
          <a:xfrm>
            <a:off x="2703094" y="280691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FAB57C3-3F88-4FFF-8125-9EFC7994A419}"/>
              </a:ext>
            </a:extLst>
          </p:cNvPr>
          <p:cNvSpPr/>
          <p:nvPr/>
        </p:nvSpPr>
        <p:spPr>
          <a:xfrm>
            <a:off x="26256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E352F0E-5B06-4877-9E09-EF52903B74CA}"/>
              </a:ext>
            </a:extLst>
          </p:cNvPr>
          <p:cNvSpPr/>
          <p:nvPr/>
        </p:nvSpPr>
        <p:spPr>
          <a:xfrm>
            <a:off x="30828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97F0A86-7886-459B-8EFA-41558ABE2E6A}"/>
              </a:ext>
            </a:extLst>
          </p:cNvPr>
          <p:cNvSpPr/>
          <p:nvPr/>
        </p:nvSpPr>
        <p:spPr>
          <a:xfrm>
            <a:off x="26256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2CC7BA-EBD2-4AFA-B66D-BEAA7B6CEC83}"/>
              </a:ext>
            </a:extLst>
          </p:cNvPr>
          <p:cNvSpPr/>
          <p:nvPr/>
        </p:nvSpPr>
        <p:spPr>
          <a:xfrm>
            <a:off x="30828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E4AB7F-9DBF-41E9-82F6-3A2D27894B29}"/>
              </a:ext>
            </a:extLst>
          </p:cNvPr>
          <p:cNvSpPr/>
          <p:nvPr/>
        </p:nvSpPr>
        <p:spPr>
          <a:xfrm>
            <a:off x="26256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2BFA44-E972-4E69-AB98-1ED029EAFAAD}"/>
              </a:ext>
            </a:extLst>
          </p:cNvPr>
          <p:cNvSpPr/>
          <p:nvPr/>
        </p:nvSpPr>
        <p:spPr>
          <a:xfrm>
            <a:off x="30828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59A882-A60A-4DC9-B1F8-4BF4114FD7EB}"/>
              </a:ext>
            </a:extLst>
          </p:cNvPr>
          <p:cNvSpPr/>
          <p:nvPr/>
        </p:nvSpPr>
        <p:spPr>
          <a:xfrm>
            <a:off x="5085348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900929-7039-4E6C-8080-4D7850FAEE9F}"/>
              </a:ext>
            </a:extLst>
          </p:cNvPr>
          <p:cNvSpPr/>
          <p:nvPr/>
        </p:nvSpPr>
        <p:spPr>
          <a:xfrm>
            <a:off x="7359316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2DC724-0E41-47B4-B82B-ABB31D293B22}"/>
              </a:ext>
            </a:extLst>
          </p:cNvPr>
          <p:cNvSpPr/>
          <p:nvPr/>
        </p:nvSpPr>
        <p:spPr>
          <a:xfrm>
            <a:off x="5139490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4A16F1-2C89-493F-89AC-B835B3876AF2}"/>
              </a:ext>
            </a:extLst>
          </p:cNvPr>
          <p:cNvSpPr/>
          <p:nvPr/>
        </p:nvSpPr>
        <p:spPr>
          <a:xfrm>
            <a:off x="5856037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D56DBB-ED51-461D-BC9C-AB3246868BE2}"/>
              </a:ext>
            </a:extLst>
          </p:cNvPr>
          <p:cNvSpPr/>
          <p:nvPr/>
        </p:nvSpPr>
        <p:spPr>
          <a:xfrm>
            <a:off x="6572584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22F0F-FBAD-41C6-B7BE-94B929D1DC7B}"/>
              </a:ext>
            </a:extLst>
          </p:cNvPr>
          <p:cNvSpPr/>
          <p:nvPr/>
        </p:nvSpPr>
        <p:spPr>
          <a:xfrm>
            <a:off x="7421479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2824B9F-CC46-42A7-9A08-8E197E29F62D}"/>
              </a:ext>
            </a:extLst>
          </p:cNvPr>
          <p:cNvSpPr/>
          <p:nvPr/>
        </p:nvSpPr>
        <p:spPr>
          <a:xfrm>
            <a:off x="8138026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969C43-DEAE-4232-BE44-F458841AFA4D}"/>
              </a:ext>
            </a:extLst>
          </p:cNvPr>
          <p:cNvSpPr/>
          <p:nvPr/>
        </p:nvSpPr>
        <p:spPr>
          <a:xfrm>
            <a:off x="8854573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CAB5B6-3368-4493-A788-49EB8CA25680}"/>
              </a:ext>
            </a:extLst>
          </p:cNvPr>
          <p:cNvSpPr/>
          <p:nvPr/>
        </p:nvSpPr>
        <p:spPr>
          <a:xfrm>
            <a:off x="5077327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9207C2-31B7-4CAB-8BC9-F9FB7D97338A}"/>
              </a:ext>
            </a:extLst>
          </p:cNvPr>
          <p:cNvSpPr/>
          <p:nvPr/>
        </p:nvSpPr>
        <p:spPr>
          <a:xfrm>
            <a:off x="6595980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794194-7120-48E9-BF49-219D92C3B6F4}"/>
              </a:ext>
            </a:extLst>
          </p:cNvPr>
          <p:cNvSpPr/>
          <p:nvPr/>
        </p:nvSpPr>
        <p:spPr>
          <a:xfrm>
            <a:off x="8114632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AF4E04C-4222-473F-8D43-62D9EF0CD852}"/>
              </a:ext>
            </a:extLst>
          </p:cNvPr>
          <p:cNvSpPr/>
          <p:nvPr/>
        </p:nvSpPr>
        <p:spPr>
          <a:xfrm>
            <a:off x="5139490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E003D04-3609-4256-B353-F7FBBE42F09E}"/>
              </a:ext>
            </a:extLst>
          </p:cNvPr>
          <p:cNvSpPr/>
          <p:nvPr/>
        </p:nvSpPr>
        <p:spPr>
          <a:xfrm>
            <a:off x="5830303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A87EF9C-AB6C-4989-9A09-6AE3B3B338E0}"/>
              </a:ext>
            </a:extLst>
          </p:cNvPr>
          <p:cNvSpPr/>
          <p:nvPr/>
        </p:nvSpPr>
        <p:spPr>
          <a:xfrm>
            <a:off x="6664493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7A1A5D-5C80-4337-ADCC-54EF0168326B}"/>
              </a:ext>
            </a:extLst>
          </p:cNvPr>
          <p:cNvSpPr/>
          <p:nvPr/>
        </p:nvSpPr>
        <p:spPr>
          <a:xfrm>
            <a:off x="7355306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44BAC4D-95EC-42E4-A5E5-19AECE820AF6}"/>
              </a:ext>
            </a:extLst>
          </p:cNvPr>
          <p:cNvSpPr/>
          <p:nvPr/>
        </p:nvSpPr>
        <p:spPr>
          <a:xfrm>
            <a:off x="8183145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9F7B8-0B8C-4304-B3A7-4FA9EFED69AF}"/>
              </a:ext>
            </a:extLst>
          </p:cNvPr>
          <p:cNvSpPr/>
          <p:nvPr/>
        </p:nvSpPr>
        <p:spPr>
          <a:xfrm>
            <a:off x="8873958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2046B-579D-45BD-B1CD-C94E5176D0A3}"/>
              </a:ext>
            </a:extLst>
          </p:cNvPr>
          <p:cNvSpPr txBox="1"/>
          <p:nvPr/>
        </p:nvSpPr>
        <p:spPr>
          <a:xfrm>
            <a:off x="7438857" y="89033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4A425C5-27C0-41F3-AA98-325CAB266642}"/>
              </a:ext>
            </a:extLst>
          </p:cNvPr>
          <p:cNvSpPr txBox="1"/>
          <p:nvPr/>
        </p:nvSpPr>
        <p:spPr>
          <a:xfrm>
            <a:off x="7438857" y="162224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B13110-F59E-4CF9-8B1B-E5CC8C9D7428}"/>
              </a:ext>
            </a:extLst>
          </p:cNvPr>
          <p:cNvCxnSpPr/>
          <p:nvPr/>
        </p:nvCxnSpPr>
        <p:spPr>
          <a:xfrm flipH="1">
            <a:off x="7812505" y="1246900"/>
            <a:ext cx="477253" cy="473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DE5F4BB2-1ED0-4419-A790-EB3C3591D525}"/>
              </a:ext>
            </a:extLst>
          </p:cNvPr>
          <p:cNvCxnSpPr>
            <a:cxnSpLocks/>
          </p:cNvCxnSpPr>
          <p:nvPr/>
        </p:nvCxnSpPr>
        <p:spPr>
          <a:xfrm>
            <a:off x="7812505" y="1294205"/>
            <a:ext cx="457200" cy="426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703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58760" y="134030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836" t="-939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blipFill>
                <a:blip r:embed="rId5"/>
                <a:stretch>
                  <a:fillRect l="-901" r="-270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blipFill>
                <a:blip r:embed="rId6"/>
                <a:stretch>
                  <a:fillRect l="-102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blipFill>
                <a:blip r:embed="rId7"/>
                <a:stretch>
                  <a:fillRect l="-1329" r="-2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blipFill>
                <a:blip r:embed="rId8"/>
                <a:stretch>
                  <a:fillRect r="-256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blipFill>
                <a:blip r:embed="rId9"/>
                <a:stretch>
                  <a:fillRect l="-365" r="-127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blipFill>
                <a:blip r:embed="rId10"/>
                <a:stretch>
                  <a:fillRect l="-47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blipFill>
                <a:blip r:embed="rId13"/>
                <a:stretch>
                  <a:fillRect l="-4878" r="-609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400" b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DW = (30,1)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blipFill>
                <a:blip r:embed="rId14"/>
                <a:stretch>
                  <a:fillRect l="-4870" b="-15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blipFill>
                <a:blip r:embed="rId15"/>
                <a:stretch>
                  <a:fillRect l="-599" r="-29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/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blipFill>
                <a:blip r:embed="rId16"/>
                <a:stretch>
                  <a:fillRect l="-215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/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364,1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+(364,1)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blipFill>
                <a:blip r:embed="rId17"/>
                <a:stretch>
                  <a:fillRect r="-21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B0629F-9D71-44E8-A347-F3765F78B9AC}"/>
              </a:ext>
            </a:extLst>
          </p:cNvPr>
          <p:cNvSpPr txBox="1"/>
          <p:nvPr/>
        </p:nvSpPr>
        <p:spPr>
          <a:xfrm>
            <a:off x="9257922" y="391427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6B461-E59E-46B9-BBE4-CF9FCAF50747}"/>
              </a:ext>
            </a:extLst>
          </p:cNvPr>
          <p:cNvSpPr txBox="1"/>
          <p:nvPr/>
        </p:nvSpPr>
        <p:spPr>
          <a:xfrm>
            <a:off x="1685454" y="765274"/>
            <a:ext cx="64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전달된 미분값을 편미분으로 사라진 변수 자리에 쓰고 남은 값은 전치하여 행렬곱 핮한다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478751" y="343293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(0.5^2+1^2+1.5^2)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/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/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1−2</m:t>
                            </m:r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=&gt;0.5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blipFill>
                <a:blip r:embed="rId9"/>
                <a:stretch>
                  <a:fillRect t="-2326" r="-7692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ED26ADC-706F-429B-89D4-F43AE0708848}"/>
              </a:ext>
            </a:extLst>
          </p:cNvPr>
          <p:cNvSpPr txBox="1"/>
          <p:nvPr/>
        </p:nvSpPr>
        <p:spPr>
          <a:xfrm>
            <a:off x="8513086" y="3149140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93089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x_val=None, y_val=None):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# (364,30)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y.reshape(-1, 1)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y_val = y_val.reshape(-1,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print(m)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np.ones((x.shape[1], 1))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print(self.w.shape)  # (30,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0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self.w_history.append(self.w.copy())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기록합니다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835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106939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   # (364,30)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print(err.shape) 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w_grad = np.dot(x.T, err) / m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b_grad = np.sum(err) / m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w_grad, 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CF617-AA59-4299-86DA-3380A63796E8}"/>
              </a:ext>
            </a:extLst>
          </p:cNvPr>
          <p:cNvSpPr txBox="1"/>
          <p:nvPr/>
        </p:nvSpPr>
        <p:spPr>
          <a:xfrm>
            <a:off x="2821707" y="34169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393891-1CAE-438A-98B2-5E7B0060DE03}"/>
              </a:ext>
            </a:extLst>
          </p:cNvPr>
          <p:cNvSpPr/>
          <p:nvPr/>
        </p:nvSpPr>
        <p:spPr>
          <a:xfrm>
            <a:off x="3111712" y="378630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0A8D8B-ECEB-4B75-8D8A-BDDE52EB1A20}"/>
              </a:ext>
            </a:extLst>
          </p:cNvPr>
          <p:cNvSpPr/>
          <p:nvPr/>
        </p:nvSpPr>
        <p:spPr>
          <a:xfrm>
            <a:off x="3111712" y="407907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479719-968F-4D00-BC83-96E8922D9F23}"/>
              </a:ext>
            </a:extLst>
          </p:cNvPr>
          <p:cNvSpPr/>
          <p:nvPr/>
        </p:nvSpPr>
        <p:spPr>
          <a:xfrm>
            <a:off x="3111712" y="4371844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F8E36C-51BB-4DAB-94C7-9F346CF2AD5B}"/>
              </a:ext>
            </a:extLst>
          </p:cNvPr>
          <p:cNvSpPr/>
          <p:nvPr/>
        </p:nvSpPr>
        <p:spPr>
          <a:xfrm>
            <a:off x="3111712" y="466461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04536-D3F3-45AA-B5A0-CAD91BD0DA04}"/>
              </a:ext>
            </a:extLst>
          </p:cNvPr>
          <p:cNvSpPr/>
          <p:nvPr/>
        </p:nvSpPr>
        <p:spPr>
          <a:xfrm>
            <a:off x="3111712" y="495738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6DF9D-90FE-475F-889B-2F5EE1B8F1B9}"/>
              </a:ext>
            </a:extLst>
          </p:cNvPr>
          <p:cNvSpPr/>
          <p:nvPr/>
        </p:nvSpPr>
        <p:spPr>
          <a:xfrm>
            <a:off x="3111712" y="525014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590C1-C659-41D8-BF44-8109E42BC06C}"/>
              </a:ext>
            </a:extLst>
          </p:cNvPr>
          <p:cNvSpPr txBox="1"/>
          <p:nvPr/>
        </p:nvSpPr>
        <p:spPr>
          <a:xfrm>
            <a:off x="3028738" y="554291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46796F-BA3B-4AE7-9B1D-840257CDE775}"/>
              </a:ext>
            </a:extLst>
          </p:cNvPr>
          <p:cNvSpPr/>
          <p:nvPr/>
        </p:nvSpPr>
        <p:spPr>
          <a:xfrm rot="16200000">
            <a:off x="571046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540C6D-260F-4294-8A67-F42067A9A0ED}"/>
              </a:ext>
            </a:extLst>
          </p:cNvPr>
          <p:cNvSpPr/>
          <p:nvPr/>
        </p:nvSpPr>
        <p:spPr>
          <a:xfrm rot="16200000">
            <a:off x="571046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A00077-3C08-492C-9125-B3CFFAC588B1}"/>
              </a:ext>
            </a:extLst>
          </p:cNvPr>
          <p:cNvSpPr/>
          <p:nvPr/>
        </p:nvSpPr>
        <p:spPr>
          <a:xfrm rot="16200000">
            <a:off x="571046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03F86D-E556-47EF-B106-844D1BB2C426}"/>
              </a:ext>
            </a:extLst>
          </p:cNvPr>
          <p:cNvSpPr/>
          <p:nvPr/>
        </p:nvSpPr>
        <p:spPr>
          <a:xfrm rot="16200000">
            <a:off x="571046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25AC05-0A10-4633-8B2D-002A0B0C8432}"/>
              </a:ext>
            </a:extLst>
          </p:cNvPr>
          <p:cNvSpPr/>
          <p:nvPr/>
        </p:nvSpPr>
        <p:spPr>
          <a:xfrm rot="16200000">
            <a:off x="859803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64D80D-B6AE-46D7-B1E1-1B7F0B225F93}"/>
              </a:ext>
            </a:extLst>
          </p:cNvPr>
          <p:cNvSpPr/>
          <p:nvPr/>
        </p:nvSpPr>
        <p:spPr>
          <a:xfrm rot="16200000">
            <a:off x="859803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3988D2-6DA6-46FC-9F1B-7DACFB168F14}"/>
              </a:ext>
            </a:extLst>
          </p:cNvPr>
          <p:cNvSpPr/>
          <p:nvPr/>
        </p:nvSpPr>
        <p:spPr>
          <a:xfrm rot="16200000">
            <a:off x="859803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0A9AF8-22AD-4271-BCC3-671AF4E51372}"/>
              </a:ext>
            </a:extLst>
          </p:cNvPr>
          <p:cNvSpPr/>
          <p:nvPr/>
        </p:nvSpPr>
        <p:spPr>
          <a:xfrm rot="16200000">
            <a:off x="859803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36BB9C-864A-438D-9624-0CD48602DD9E}"/>
              </a:ext>
            </a:extLst>
          </p:cNvPr>
          <p:cNvSpPr/>
          <p:nvPr/>
        </p:nvSpPr>
        <p:spPr>
          <a:xfrm rot="16200000">
            <a:off x="1148561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8357A9-14EF-42A7-9F12-C23DF6C0C3A8}"/>
              </a:ext>
            </a:extLst>
          </p:cNvPr>
          <p:cNvSpPr/>
          <p:nvPr/>
        </p:nvSpPr>
        <p:spPr>
          <a:xfrm rot="16200000">
            <a:off x="1148561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82E43A-B1E0-401E-AB82-1DFCF17D0084}"/>
              </a:ext>
            </a:extLst>
          </p:cNvPr>
          <p:cNvSpPr/>
          <p:nvPr/>
        </p:nvSpPr>
        <p:spPr>
          <a:xfrm rot="16200000">
            <a:off x="1148561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60413-C921-42A6-B05F-8EA225494AD4}"/>
              </a:ext>
            </a:extLst>
          </p:cNvPr>
          <p:cNvSpPr/>
          <p:nvPr/>
        </p:nvSpPr>
        <p:spPr>
          <a:xfrm rot="16200000">
            <a:off x="1148560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89F6E8-6D44-4BAC-8753-30BA2971B4DE}"/>
              </a:ext>
            </a:extLst>
          </p:cNvPr>
          <p:cNvSpPr/>
          <p:nvPr/>
        </p:nvSpPr>
        <p:spPr>
          <a:xfrm rot="16200000">
            <a:off x="1437318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80388A-5EBC-466D-9561-90DB2155EE83}"/>
              </a:ext>
            </a:extLst>
          </p:cNvPr>
          <p:cNvSpPr/>
          <p:nvPr/>
        </p:nvSpPr>
        <p:spPr>
          <a:xfrm rot="16200000">
            <a:off x="1437318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4B81AF-3628-4605-8A3B-EDB4FD7E42A6}"/>
              </a:ext>
            </a:extLst>
          </p:cNvPr>
          <p:cNvSpPr/>
          <p:nvPr/>
        </p:nvSpPr>
        <p:spPr>
          <a:xfrm rot="16200000">
            <a:off x="1437318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B673BD-548C-4D76-B284-00CFFE90EFDA}"/>
              </a:ext>
            </a:extLst>
          </p:cNvPr>
          <p:cNvSpPr/>
          <p:nvPr/>
        </p:nvSpPr>
        <p:spPr>
          <a:xfrm rot="16200000">
            <a:off x="1437317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9BC5B5-9525-4241-A765-DA80C13F2E43}"/>
              </a:ext>
            </a:extLst>
          </p:cNvPr>
          <p:cNvSpPr/>
          <p:nvPr/>
        </p:nvSpPr>
        <p:spPr>
          <a:xfrm rot="16200000">
            <a:off x="1726075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136EDB-FB20-4121-B0B6-4505F804B7C2}"/>
              </a:ext>
            </a:extLst>
          </p:cNvPr>
          <p:cNvSpPr/>
          <p:nvPr/>
        </p:nvSpPr>
        <p:spPr>
          <a:xfrm rot="16200000">
            <a:off x="1726075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5DD2BF-FF52-4DAE-9237-AE6046DAD918}"/>
              </a:ext>
            </a:extLst>
          </p:cNvPr>
          <p:cNvSpPr/>
          <p:nvPr/>
        </p:nvSpPr>
        <p:spPr>
          <a:xfrm rot="16200000">
            <a:off x="1726075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7EB1FC-E99C-4AB8-889C-F09D206A8265}"/>
              </a:ext>
            </a:extLst>
          </p:cNvPr>
          <p:cNvSpPr/>
          <p:nvPr/>
        </p:nvSpPr>
        <p:spPr>
          <a:xfrm rot="16200000">
            <a:off x="1726074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38B9A2-A20E-4CA4-9DAE-77E8F5687161}"/>
              </a:ext>
            </a:extLst>
          </p:cNvPr>
          <p:cNvSpPr/>
          <p:nvPr/>
        </p:nvSpPr>
        <p:spPr>
          <a:xfrm rot="16200000">
            <a:off x="2014832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D21CFF-3F77-4D9A-B2BA-A0A13075D7E1}"/>
              </a:ext>
            </a:extLst>
          </p:cNvPr>
          <p:cNvSpPr/>
          <p:nvPr/>
        </p:nvSpPr>
        <p:spPr>
          <a:xfrm rot="16200000">
            <a:off x="2014832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6C38732-CABC-40D3-8BC4-CE01769949FB}"/>
              </a:ext>
            </a:extLst>
          </p:cNvPr>
          <p:cNvSpPr/>
          <p:nvPr/>
        </p:nvSpPr>
        <p:spPr>
          <a:xfrm rot="16200000">
            <a:off x="2014832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9451D6B-9736-4C25-AA74-E7129F6E2285}"/>
              </a:ext>
            </a:extLst>
          </p:cNvPr>
          <p:cNvSpPr/>
          <p:nvPr/>
        </p:nvSpPr>
        <p:spPr>
          <a:xfrm rot="16200000">
            <a:off x="2014831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217CC2-D428-4966-ABDC-147488E327CA}"/>
              </a:ext>
            </a:extLst>
          </p:cNvPr>
          <p:cNvSpPr txBox="1"/>
          <p:nvPr/>
        </p:nvSpPr>
        <p:spPr>
          <a:xfrm>
            <a:off x="799485" y="338216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(30,364)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E590C4-C248-4088-9A5B-4B84F8094503}"/>
              </a:ext>
            </a:extLst>
          </p:cNvPr>
          <p:cNvSpPr txBox="1"/>
          <p:nvPr/>
        </p:nvSpPr>
        <p:spPr>
          <a:xfrm>
            <a:off x="2468536" y="43452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AC3E49-7222-43B9-AAD3-82AC86D4495E}"/>
              </a:ext>
            </a:extLst>
          </p:cNvPr>
          <p:cNvSpPr txBox="1"/>
          <p:nvPr/>
        </p:nvSpPr>
        <p:spPr>
          <a:xfrm>
            <a:off x="3647631" y="43718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19BEB6-509C-4534-9C8C-168FF4A0040E}"/>
              </a:ext>
            </a:extLst>
          </p:cNvPr>
          <p:cNvSpPr txBox="1"/>
          <p:nvPr/>
        </p:nvSpPr>
        <p:spPr>
          <a:xfrm>
            <a:off x="3803283" y="368563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333A46-3892-4C23-ADD0-A1B2EF696B3A}"/>
              </a:ext>
            </a:extLst>
          </p:cNvPr>
          <p:cNvSpPr/>
          <p:nvPr/>
        </p:nvSpPr>
        <p:spPr>
          <a:xfrm>
            <a:off x="4062208" y="403844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206FD47-1A3C-4948-8666-9BC279C33343}"/>
              </a:ext>
            </a:extLst>
          </p:cNvPr>
          <p:cNvSpPr/>
          <p:nvPr/>
        </p:nvSpPr>
        <p:spPr>
          <a:xfrm>
            <a:off x="4062208" y="433120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D2AD11-4E21-4393-A6EC-8A337DAB6E0D}"/>
              </a:ext>
            </a:extLst>
          </p:cNvPr>
          <p:cNvSpPr/>
          <p:nvPr/>
        </p:nvSpPr>
        <p:spPr>
          <a:xfrm>
            <a:off x="4062208" y="462397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4FA4911-B987-43BF-8081-D04C7AF7C888}"/>
              </a:ext>
            </a:extLst>
          </p:cNvPr>
          <p:cNvSpPr/>
          <p:nvPr/>
        </p:nvSpPr>
        <p:spPr>
          <a:xfrm>
            <a:off x="4062208" y="491674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207611-6EEC-4AF0-82A1-585983044C9B}"/>
              </a:ext>
            </a:extLst>
          </p:cNvPr>
          <p:cNvSpPr txBox="1"/>
          <p:nvPr/>
        </p:nvSpPr>
        <p:spPr>
          <a:xfrm>
            <a:off x="136721" y="390663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39C69B-7F48-470C-B898-8F51B4F07F97}"/>
              </a:ext>
            </a:extLst>
          </p:cNvPr>
          <p:cNvSpPr txBox="1"/>
          <p:nvPr/>
        </p:nvSpPr>
        <p:spPr>
          <a:xfrm>
            <a:off x="0" y="48009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x30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D99811-8528-4775-B1E9-9533CFB9BC24}"/>
              </a:ext>
            </a:extLst>
          </p:cNvPr>
          <p:cNvSpPr txBox="1"/>
          <p:nvPr/>
        </p:nvSpPr>
        <p:spPr>
          <a:xfrm>
            <a:off x="43112" y="44775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F5D4211-CEA9-4607-B163-5B08E06B5423}"/>
              </a:ext>
            </a:extLst>
          </p:cNvPr>
          <p:cNvSpPr txBox="1"/>
          <p:nvPr/>
        </p:nvSpPr>
        <p:spPr>
          <a:xfrm>
            <a:off x="134914" y="418228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F6201-F3BC-4CC9-BA52-6621E525D176}"/>
              </a:ext>
            </a:extLst>
          </p:cNvPr>
          <p:cNvSpPr txBox="1"/>
          <p:nvPr/>
        </p:nvSpPr>
        <p:spPr>
          <a:xfrm>
            <a:off x="2849169" y="598207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92F28E8-A7EA-4F93-BBCC-317D16BDDE9D}"/>
              </a:ext>
            </a:extLst>
          </p:cNvPr>
          <p:cNvSpPr txBox="1"/>
          <p:nvPr/>
        </p:nvSpPr>
        <p:spPr>
          <a:xfrm>
            <a:off x="1294944" y="55429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82A9BB-0A61-479E-97A5-8644C66B19B4}"/>
              </a:ext>
            </a:extLst>
          </p:cNvPr>
          <p:cNvSpPr txBox="1"/>
          <p:nvPr/>
        </p:nvSpPr>
        <p:spPr>
          <a:xfrm>
            <a:off x="4386632" y="399651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E8BB4BA-6A45-4D16-9135-9B3DC8C1AE2A}"/>
              </a:ext>
            </a:extLst>
          </p:cNvPr>
          <p:cNvSpPr txBox="1"/>
          <p:nvPr/>
        </p:nvSpPr>
        <p:spPr>
          <a:xfrm>
            <a:off x="1294944" y="58942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0FC5AA-7776-4B20-908A-0010D9DFE7CE}"/>
              </a:ext>
            </a:extLst>
          </p:cNvPr>
          <p:cNvSpPr txBox="1"/>
          <p:nvPr/>
        </p:nvSpPr>
        <p:spPr>
          <a:xfrm>
            <a:off x="4405523" y="42792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w2_grad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B32722-9CE3-411E-96C7-588D070F7B3F}"/>
              </a:ext>
            </a:extLst>
          </p:cNvPr>
          <p:cNvSpPr txBox="1"/>
          <p:nvPr/>
        </p:nvSpPr>
        <p:spPr>
          <a:xfrm>
            <a:off x="4424414" y="46099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BEF4EBA-4590-474F-9FB2-AB1C196D0080}"/>
              </a:ext>
            </a:extLst>
          </p:cNvPr>
          <p:cNvSpPr txBox="1"/>
          <p:nvPr/>
        </p:nvSpPr>
        <p:spPr>
          <a:xfrm>
            <a:off x="4443305" y="490507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w30_grad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1F1D39-451A-46A1-ADFD-9044B110A05B}"/>
              </a:ext>
            </a:extLst>
          </p:cNvPr>
          <p:cNvSpPr txBox="1"/>
          <p:nvPr/>
        </p:nvSpPr>
        <p:spPr>
          <a:xfrm>
            <a:off x="5927103" y="259927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581F56-3BBE-4E36-85FC-ABA8C1B062B3}"/>
              </a:ext>
            </a:extLst>
          </p:cNvPr>
          <p:cNvSpPr txBox="1"/>
          <p:nvPr/>
        </p:nvSpPr>
        <p:spPr>
          <a:xfrm>
            <a:off x="5959542" y="2885138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self.b - rate*b_grad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C0F850-41EE-4F03-BB18-6C995EC7AC00}"/>
              </a:ext>
            </a:extLst>
          </p:cNvPr>
          <p:cNvSpPr txBox="1"/>
          <p:nvPr/>
        </p:nvSpPr>
        <p:spPr>
          <a:xfrm>
            <a:off x="5927103" y="329321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b_grad = sum(a - y) / 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004EA2-15DB-4463-90F8-D765E471185D}"/>
              </a:ext>
            </a:extLst>
          </p:cNvPr>
          <p:cNvSpPr txBox="1"/>
          <p:nvPr/>
        </p:nvSpPr>
        <p:spPr>
          <a:xfrm>
            <a:off x="7888115" y="38895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BB696F2-2110-43D0-8164-8312B88B4CA3}"/>
              </a:ext>
            </a:extLst>
          </p:cNvPr>
          <p:cNvSpPr/>
          <p:nvPr/>
        </p:nvSpPr>
        <p:spPr>
          <a:xfrm>
            <a:off x="8178120" y="425884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487E4DB-163A-4D32-813B-01230412E841}"/>
              </a:ext>
            </a:extLst>
          </p:cNvPr>
          <p:cNvSpPr/>
          <p:nvPr/>
        </p:nvSpPr>
        <p:spPr>
          <a:xfrm>
            <a:off x="8178120" y="455161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408F1F-79CE-4F04-96A1-B5E68F164D87}"/>
              </a:ext>
            </a:extLst>
          </p:cNvPr>
          <p:cNvSpPr/>
          <p:nvPr/>
        </p:nvSpPr>
        <p:spPr>
          <a:xfrm>
            <a:off x="8178120" y="4844383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F9F89EE-90AF-4096-86C7-574CE0E55E73}"/>
              </a:ext>
            </a:extLst>
          </p:cNvPr>
          <p:cNvSpPr/>
          <p:nvPr/>
        </p:nvSpPr>
        <p:spPr>
          <a:xfrm>
            <a:off x="8178120" y="513715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AD2520D-41E6-483C-9791-D5BC043B04DA}"/>
              </a:ext>
            </a:extLst>
          </p:cNvPr>
          <p:cNvSpPr/>
          <p:nvPr/>
        </p:nvSpPr>
        <p:spPr>
          <a:xfrm>
            <a:off x="8178120" y="542991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FC6A3E4-12B7-4F36-B4F7-BE9D053408EF}"/>
              </a:ext>
            </a:extLst>
          </p:cNvPr>
          <p:cNvSpPr/>
          <p:nvPr/>
        </p:nvSpPr>
        <p:spPr>
          <a:xfrm>
            <a:off x="8178120" y="572268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D8336F-C741-4A95-82DE-ADA6B4952BA5}"/>
              </a:ext>
            </a:extLst>
          </p:cNvPr>
          <p:cNvSpPr txBox="1"/>
          <p:nvPr/>
        </p:nvSpPr>
        <p:spPr>
          <a:xfrm>
            <a:off x="8095146" y="60154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92DBA59-5340-4858-BEE5-F9B3FFE5BC14}"/>
              </a:ext>
            </a:extLst>
          </p:cNvPr>
          <p:cNvSpPr txBox="1"/>
          <p:nvPr/>
        </p:nvSpPr>
        <p:spPr>
          <a:xfrm>
            <a:off x="7915577" y="645460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C88C387-B0F8-43C0-9E69-1E586E8C0797}"/>
              </a:ext>
            </a:extLst>
          </p:cNvPr>
          <p:cNvSpPr txBox="1"/>
          <p:nvPr/>
        </p:nvSpPr>
        <p:spPr>
          <a:xfrm>
            <a:off x="5358177" y="907892"/>
            <a:ext cx="420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반복되는 연산을 리피트 연산이라 하고 </a:t>
            </a:r>
            <a:endParaRPr lang="en-US" altLang="ko-KR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리피트 연산의 미분은 합연산이다</a:t>
            </a:r>
            <a:r>
              <a:rPr lang="en-US" altLang="ko-KR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AF949-7416-4103-B058-E50A99BEB061}"/>
              </a:ext>
            </a:extLst>
          </p:cNvPr>
          <p:cNvSpPr txBox="1"/>
          <p:nvPr/>
        </p:nvSpPr>
        <p:spPr>
          <a:xfrm>
            <a:off x="4747772" y="0"/>
            <a:ext cx="5282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np.dot(x, self.w) + self.b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(364,1) + 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B0ACB1-BE74-46C8-8CBB-75B5B8E79F4F}"/>
              </a:ext>
            </a:extLst>
          </p:cNvPr>
          <p:cNvSpPr/>
          <p:nvPr/>
        </p:nvSpPr>
        <p:spPr>
          <a:xfrm>
            <a:off x="9955688" y="3624515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1C9D06-DA22-4D59-8A12-37AECFA31446}"/>
              </a:ext>
            </a:extLst>
          </p:cNvPr>
          <p:cNvSpPr/>
          <p:nvPr/>
        </p:nvSpPr>
        <p:spPr>
          <a:xfrm>
            <a:off x="9955688" y="3914674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688A02A-E093-4EB2-A2BF-9A2410B7A1A3}"/>
              </a:ext>
            </a:extLst>
          </p:cNvPr>
          <p:cNvSpPr/>
          <p:nvPr/>
        </p:nvSpPr>
        <p:spPr>
          <a:xfrm>
            <a:off x="9955688" y="4204833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75C7143-6E58-49C8-B5D0-C2F675F5D9FF}"/>
              </a:ext>
            </a:extLst>
          </p:cNvPr>
          <p:cNvSpPr/>
          <p:nvPr/>
        </p:nvSpPr>
        <p:spPr>
          <a:xfrm>
            <a:off x="9955688" y="4494992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E79DA6A-5294-4E60-A15A-DD0504C5888C}"/>
              </a:ext>
            </a:extLst>
          </p:cNvPr>
          <p:cNvSpPr/>
          <p:nvPr/>
        </p:nvSpPr>
        <p:spPr>
          <a:xfrm>
            <a:off x="9955688" y="4785151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28DFFC3-1648-4AF0-80E8-8DA8BE5D69C4}"/>
              </a:ext>
            </a:extLst>
          </p:cNvPr>
          <p:cNvSpPr/>
          <p:nvPr/>
        </p:nvSpPr>
        <p:spPr>
          <a:xfrm>
            <a:off x="9955688" y="5075310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8207E1A-CC2B-473D-BBEB-0B3EAF31123F}"/>
              </a:ext>
            </a:extLst>
          </p:cNvPr>
          <p:cNvSpPr/>
          <p:nvPr/>
        </p:nvSpPr>
        <p:spPr>
          <a:xfrm>
            <a:off x="9955688" y="5365469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F9268E-913F-44F9-962D-8A894A08C736}"/>
              </a:ext>
            </a:extLst>
          </p:cNvPr>
          <p:cNvSpPr/>
          <p:nvPr/>
        </p:nvSpPr>
        <p:spPr>
          <a:xfrm>
            <a:off x="9955688" y="5655628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EB16B6E-87AA-404A-8745-B6D7AE497AD9}"/>
              </a:ext>
            </a:extLst>
          </p:cNvPr>
          <p:cNvSpPr/>
          <p:nvPr/>
        </p:nvSpPr>
        <p:spPr>
          <a:xfrm>
            <a:off x="9955688" y="5945787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8E63C88-A894-44A0-B02C-17F6FD9442F2}"/>
              </a:ext>
            </a:extLst>
          </p:cNvPr>
          <p:cNvSpPr txBox="1"/>
          <p:nvPr/>
        </p:nvSpPr>
        <p:spPr>
          <a:xfrm>
            <a:off x="10306074" y="44177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리피트연산</a:t>
            </a:r>
          </a:p>
        </p:txBody>
      </p:sp>
    </p:spTree>
    <p:extLst>
      <p:ext uri="{BB962C8B-B14F-4D97-AF65-F5344CB8AC3E}">
        <p14:creationId xmlns:p14="http://schemas.microsoft.com/office/powerpoint/2010/main" val="257721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 (n,2)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46BFE-D29A-47BD-B647-385528CE2FD6}"/>
              </a:ext>
            </a:extLst>
          </p:cNvPr>
          <p:cNvSpPr txBox="1"/>
          <p:nvPr/>
        </p:nvSpPr>
        <p:spPr>
          <a:xfrm>
            <a:off x="6339747" y="928019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F5B9FAD-7775-4465-86D4-7B591ADF1F13}"/>
              </a:ext>
            </a:extLst>
          </p:cNvPr>
          <p:cNvSpPr/>
          <p:nvPr/>
        </p:nvSpPr>
        <p:spPr>
          <a:xfrm>
            <a:off x="7299158" y="2137611"/>
            <a:ext cx="2875547" cy="2743200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8D075C-4B92-4B72-9435-6AD83749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29" y="1723937"/>
            <a:ext cx="3486329" cy="34101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555208-3248-4975-A465-5C15A7AB75B3}"/>
              </a:ext>
            </a:extLst>
          </p:cNvPr>
          <p:cNvCxnSpPr/>
          <p:nvPr/>
        </p:nvCxnSpPr>
        <p:spPr>
          <a:xfrm flipH="1">
            <a:off x="7686710" y="1794710"/>
            <a:ext cx="2141621" cy="33086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91EAAD1-AE16-4142-AB37-B33C3DB9E876}"/>
              </a:ext>
            </a:extLst>
          </p:cNvPr>
          <p:cNvSpPr/>
          <p:nvPr/>
        </p:nvSpPr>
        <p:spPr>
          <a:xfrm>
            <a:off x="9350384" y="36495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C102163-BF6B-410F-B3D9-9D3A477F323F}"/>
              </a:ext>
            </a:extLst>
          </p:cNvPr>
          <p:cNvSpPr/>
          <p:nvPr/>
        </p:nvSpPr>
        <p:spPr>
          <a:xfrm>
            <a:off x="9284210" y="38220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437A23C-F54B-45BB-8CFE-A348D2BD10F2}"/>
              </a:ext>
            </a:extLst>
          </p:cNvPr>
          <p:cNvSpPr/>
          <p:nvPr/>
        </p:nvSpPr>
        <p:spPr>
          <a:xfrm>
            <a:off x="9590013" y="36295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06F6B11-9554-4925-AD61-C865950F87A8}"/>
              </a:ext>
            </a:extLst>
          </p:cNvPr>
          <p:cNvSpPr/>
          <p:nvPr/>
        </p:nvSpPr>
        <p:spPr>
          <a:xfrm>
            <a:off x="9523839" y="3801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C69934-F87E-4989-A6B6-AD40A221BB0F}"/>
              </a:ext>
            </a:extLst>
          </p:cNvPr>
          <p:cNvSpPr/>
          <p:nvPr/>
        </p:nvSpPr>
        <p:spPr>
          <a:xfrm>
            <a:off x="9502784" y="3801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3869F6E-34DB-4EB0-B6B3-1520AD686452}"/>
              </a:ext>
            </a:extLst>
          </p:cNvPr>
          <p:cNvSpPr/>
          <p:nvPr/>
        </p:nvSpPr>
        <p:spPr>
          <a:xfrm>
            <a:off x="9436610" y="39744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E86D76F-166D-4C2D-8FFA-5598DC4474DF}"/>
              </a:ext>
            </a:extLst>
          </p:cNvPr>
          <p:cNvSpPr/>
          <p:nvPr/>
        </p:nvSpPr>
        <p:spPr>
          <a:xfrm>
            <a:off x="9742413" y="37819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855C99E-1F12-477F-9277-2B8590B011E1}"/>
              </a:ext>
            </a:extLst>
          </p:cNvPr>
          <p:cNvSpPr/>
          <p:nvPr/>
        </p:nvSpPr>
        <p:spPr>
          <a:xfrm>
            <a:off x="9676239" y="39543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28C8080-E02C-4F95-AD48-16E59854D6FA}"/>
              </a:ext>
            </a:extLst>
          </p:cNvPr>
          <p:cNvSpPr/>
          <p:nvPr/>
        </p:nvSpPr>
        <p:spPr>
          <a:xfrm>
            <a:off x="9655184" y="39543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9603F68-E544-44B3-BDF3-18446C5447B6}"/>
              </a:ext>
            </a:extLst>
          </p:cNvPr>
          <p:cNvSpPr/>
          <p:nvPr/>
        </p:nvSpPr>
        <p:spPr>
          <a:xfrm>
            <a:off x="9589010" y="41268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2A73D13-EFFE-4C08-809F-15C3FCF2DAE7}"/>
              </a:ext>
            </a:extLst>
          </p:cNvPr>
          <p:cNvSpPr/>
          <p:nvPr/>
        </p:nvSpPr>
        <p:spPr>
          <a:xfrm>
            <a:off x="9894813" y="39343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405E667-2DFA-47F2-BEAA-7B70AF82AA8C}"/>
              </a:ext>
            </a:extLst>
          </p:cNvPr>
          <p:cNvSpPr/>
          <p:nvPr/>
        </p:nvSpPr>
        <p:spPr>
          <a:xfrm>
            <a:off x="9828639" y="41067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023F0D0-7381-489D-A701-45E8DEB708B2}"/>
              </a:ext>
            </a:extLst>
          </p:cNvPr>
          <p:cNvSpPr/>
          <p:nvPr/>
        </p:nvSpPr>
        <p:spPr>
          <a:xfrm>
            <a:off x="9094904" y="39924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2C7A880-9F2A-482F-966B-400A32203D42}"/>
              </a:ext>
            </a:extLst>
          </p:cNvPr>
          <p:cNvSpPr/>
          <p:nvPr/>
        </p:nvSpPr>
        <p:spPr>
          <a:xfrm>
            <a:off x="9028730" y="41649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B631154-E58F-4959-991F-3DD12A641EF0}"/>
              </a:ext>
            </a:extLst>
          </p:cNvPr>
          <p:cNvSpPr/>
          <p:nvPr/>
        </p:nvSpPr>
        <p:spPr>
          <a:xfrm>
            <a:off x="9334533" y="39724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39BA980-9C1D-48A5-89B5-95412402C84F}"/>
              </a:ext>
            </a:extLst>
          </p:cNvPr>
          <p:cNvSpPr/>
          <p:nvPr/>
        </p:nvSpPr>
        <p:spPr>
          <a:xfrm>
            <a:off x="9268359" y="41448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38BAED6-78AD-448C-8DEF-68D05B5E7F44}"/>
              </a:ext>
            </a:extLst>
          </p:cNvPr>
          <p:cNvSpPr/>
          <p:nvPr/>
        </p:nvSpPr>
        <p:spPr>
          <a:xfrm>
            <a:off x="9543892" y="4289257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2318EE2-ACB7-45D8-B922-0F884A02D117}"/>
              </a:ext>
            </a:extLst>
          </p:cNvPr>
          <p:cNvSpPr/>
          <p:nvPr/>
        </p:nvSpPr>
        <p:spPr>
          <a:xfrm>
            <a:off x="8873011" y="3836066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00065E7-C80C-4C6C-9C7C-C8E63EE153B9}"/>
              </a:ext>
            </a:extLst>
          </p:cNvPr>
          <p:cNvSpPr/>
          <p:nvPr/>
        </p:nvSpPr>
        <p:spPr>
          <a:xfrm>
            <a:off x="9178814" y="3643560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E9A3940-9DA3-4620-A8D8-1B487D2A5922}"/>
              </a:ext>
            </a:extLst>
          </p:cNvPr>
          <p:cNvSpPr/>
          <p:nvPr/>
        </p:nvSpPr>
        <p:spPr>
          <a:xfrm>
            <a:off x="9112640" y="3816013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1F6954-CD65-4721-A04A-C16213BBF6A5}"/>
              </a:ext>
            </a:extLst>
          </p:cNvPr>
          <p:cNvSpPr/>
          <p:nvPr/>
        </p:nvSpPr>
        <p:spPr>
          <a:xfrm>
            <a:off x="8971535" y="3696707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A44E912C-F45F-4429-B8CB-451C83799947}"/>
              </a:ext>
            </a:extLst>
          </p:cNvPr>
          <p:cNvSpPr/>
          <p:nvPr/>
        </p:nvSpPr>
        <p:spPr>
          <a:xfrm>
            <a:off x="9007244" y="36295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9FE597D-5B39-4058-8BED-3CCEF8D3E95F}"/>
              </a:ext>
            </a:extLst>
          </p:cNvPr>
          <p:cNvSpPr/>
          <p:nvPr/>
        </p:nvSpPr>
        <p:spPr>
          <a:xfrm>
            <a:off x="9178814" y="340092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5428639-5F40-4BB3-A8F8-07C80C61892D}"/>
              </a:ext>
            </a:extLst>
          </p:cNvPr>
          <p:cNvSpPr/>
          <p:nvPr/>
        </p:nvSpPr>
        <p:spPr>
          <a:xfrm>
            <a:off x="9391371" y="3420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29E0327-AB6F-4D0C-8685-FB39A7620FD5}"/>
              </a:ext>
            </a:extLst>
          </p:cNvPr>
          <p:cNvSpPr/>
          <p:nvPr/>
        </p:nvSpPr>
        <p:spPr>
          <a:xfrm>
            <a:off x="8128981" y="257475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6FA68EE-AFB3-4F67-B6B5-BF0467EA99EE}"/>
              </a:ext>
            </a:extLst>
          </p:cNvPr>
          <p:cNvSpPr/>
          <p:nvPr/>
        </p:nvSpPr>
        <p:spPr>
          <a:xfrm>
            <a:off x="8350873" y="2566739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58D7FD95-145D-43B0-A50F-717F6F39EAFE}"/>
              </a:ext>
            </a:extLst>
          </p:cNvPr>
          <p:cNvSpPr/>
          <p:nvPr/>
        </p:nvSpPr>
        <p:spPr>
          <a:xfrm>
            <a:off x="8608358" y="274320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10101E2-10F1-412F-99DD-5D422567F3A4}"/>
              </a:ext>
            </a:extLst>
          </p:cNvPr>
          <p:cNvSpPr/>
          <p:nvPr/>
        </p:nvSpPr>
        <p:spPr>
          <a:xfrm>
            <a:off x="8830250" y="273518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8C33051-886D-4F37-93AD-AFE080D44FA7}"/>
              </a:ext>
            </a:extLst>
          </p:cNvPr>
          <p:cNvSpPr/>
          <p:nvPr/>
        </p:nvSpPr>
        <p:spPr>
          <a:xfrm>
            <a:off x="8163591" y="204938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55CA99E9-F740-43F3-B6E4-8B1A9ED45063}"/>
              </a:ext>
            </a:extLst>
          </p:cNvPr>
          <p:cNvSpPr/>
          <p:nvPr/>
        </p:nvSpPr>
        <p:spPr>
          <a:xfrm>
            <a:off x="8385483" y="2041367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5DD6CFF-A313-438E-9028-F0C7B668001E}"/>
              </a:ext>
            </a:extLst>
          </p:cNvPr>
          <p:cNvSpPr/>
          <p:nvPr/>
        </p:nvSpPr>
        <p:spPr>
          <a:xfrm>
            <a:off x="8474285" y="2447427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8BC69FD5-13D6-4E0C-904B-7FDF480C4154}"/>
              </a:ext>
            </a:extLst>
          </p:cNvPr>
          <p:cNvSpPr/>
          <p:nvPr/>
        </p:nvSpPr>
        <p:spPr>
          <a:xfrm>
            <a:off x="8696177" y="2439410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21341ECB-CEB2-4A1E-8BCB-B86DF065B44C}"/>
              </a:ext>
            </a:extLst>
          </p:cNvPr>
          <p:cNvSpPr/>
          <p:nvPr/>
        </p:nvSpPr>
        <p:spPr>
          <a:xfrm>
            <a:off x="8449217" y="299185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419CB84-7F64-43BA-BC77-26C96F953EEA}"/>
              </a:ext>
            </a:extLst>
          </p:cNvPr>
          <p:cNvSpPr/>
          <p:nvPr/>
        </p:nvSpPr>
        <p:spPr>
          <a:xfrm>
            <a:off x="8671109" y="298383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93F7EBE-2944-475F-B017-AA90A3939A5E}"/>
              </a:ext>
            </a:extLst>
          </p:cNvPr>
          <p:cNvSpPr/>
          <p:nvPr/>
        </p:nvSpPr>
        <p:spPr>
          <a:xfrm>
            <a:off x="8478253" y="228750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81BD5F63-11AD-4985-8ACF-5FA4C76D5965}"/>
              </a:ext>
            </a:extLst>
          </p:cNvPr>
          <p:cNvSpPr/>
          <p:nvPr/>
        </p:nvSpPr>
        <p:spPr>
          <a:xfrm>
            <a:off x="8700145" y="227948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A0F32F1-9B19-4D86-8266-CCE77977F6C4}"/>
              </a:ext>
            </a:extLst>
          </p:cNvPr>
          <p:cNvSpPr/>
          <p:nvPr/>
        </p:nvSpPr>
        <p:spPr>
          <a:xfrm>
            <a:off x="7967567" y="261144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911B920-9DA1-4D79-85D0-E159DDED8853}"/>
              </a:ext>
            </a:extLst>
          </p:cNvPr>
          <p:cNvSpPr/>
          <p:nvPr/>
        </p:nvSpPr>
        <p:spPr>
          <a:xfrm>
            <a:off x="8189459" y="260342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0544759-23D4-4199-93EC-3F295517473B}"/>
              </a:ext>
            </a:extLst>
          </p:cNvPr>
          <p:cNvSpPr/>
          <p:nvPr/>
        </p:nvSpPr>
        <p:spPr>
          <a:xfrm>
            <a:off x="7340336" y="266550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E15B20F-528F-4026-B0CD-6E74F1A8975F}"/>
              </a:ext>
            </a:extLst>
          </p:cNvPr>
          <p:cNvSpPr/>
          <p:nvPr/>
        </p:nvSpPr>
        <p:spPr>
          <a:xfrm>
            <a:off x="7562228" y="265748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AAF9FB3-72FA-43ED-A58D-86E1AFE4F6C2}"/>
              </a:ext>
            </a:extLst>
          </p:cNvPr>
          <p:cNvSpPr/>
          <p:nvPr/>
        </p:nvSpPr>
        <p:spPr>
          <a:xfrm>
            <a:off x="7653005" y="369168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6B40D09E-6B16-47B5-8A05-3EDEA6F89E7A}"/>
              </a:ext>
            </a:extLst>
          </p:cNvPr>
          <p:cNvSpPr/>
          <p:nvPr/>
        </p:nvSpPr>
        <p:spPr>
          <a:xfrm>
            <a:off x="7874897" y="368366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154F712B-F7BC-4D87-A543-EA8E0986C80D}"/>
              </a:ext>
            </a:extLst>
          </p:cNvPr>
          <p:cNvSpPr/>
          <p:nvPr/>
        </p:nvSpPr>
        <p:spPr>
          <a:xfrm>
            <a:off x="7480256" y="312820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944CA5A-705F-4FC5-B3D5-CE18A666CCCB}"/>
              </a:ext>
            </a:extLst>
          </p:cNvPr>
          <p:cNvSpPr/>
          <p:nvPr/>
        </p:nvSpPr>
        <p:spPr>
          <a:xfrm>
            <a:off x="7702148" y="312019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FA71958-496B-4F1E-8A6C-10DA9D5A9F7B}"/>
              </a:ext>
            </a:extLst>
          </p:cNvPr>
          <p:cNvSpPr/>
          <p:nvPr/>
        </p:nvSpPr>
        <p:spPr>
          <a:xfrm>
            <a:off x="7416456" y="348414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7637A4B-910B-4590-9B55-BE374D470A42}"/>
              </a:ext>
            </a:extLst>
          </p:cNvPr>
          <p:cNvSpPr/>
          <p:nvPr/>
        </p:nvSpPr>
        <p:spPr>
          <a:xfrm>
            <a:off x="7638348" y="347612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F66A38D-F726-4FFF-9138-FBC7EE7E4F29}"/>
              </a:ext>
            </a:extLst>
          </p:cNvPr>
          <p:cNvSpPr/>
          <p:nvPr/>
        </p:nvSpPr>
        <p:spPr>
          <a:xfrm>
            <a:off x="7724212" y="3003882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8FEF440-7FD6-4DFB-B06D-12A507EA3781}"/>
              </a:ext>
            </a:extLst>
          </p:cNvPr>
          <p:cNvSpPr/>
          <p:nvPr/>
        </p:nvSpPr>
        <p:spPr>
          <a:xfrm>
            <a:off x="7946104" y="299586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697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EFB5-0BA3-49A6-AF3F-958C7759E16D}"/>
              </a:ext>
            </a:extLst>
          </p:cNvPr>
          <p:cNvSpPr txBox="1"/>
          <p:nvPr/>
        </p:nvSpPr>
        <p:spPr>
          <a:xfrm>
            <a:off x="633663" y="720340"/>
            <a:ext cx="106346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forpass(self,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z1 = np.dot(x, self.w1) + self.b1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self.a1 = self.activation(z1)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z2 = np.dot(self.a1, self.w2) + self.b2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타원 101">
            <a:extLst>
              <a:ext uri="{FF2B5EF4-FFF2-40B4-BE49-F238E27FC236}">
                <a16:creationId xmlns:a16="http://schemas.microsoft.com/office/drawing/2014/main" id="{A784E172-CE3D-43C9-9833-FBD032D29BBB}"/>
              </a:ext>
            </a:extLst>
          </p:cNvPr>
          <p:cNvSpPr/>
          <p:nvPr/>
        </p:nvSpPr>
        <p:spPr>
          <a:xfrm>
            <a:off x="3230920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E158234-DEE0-4B54-AA99-669FD1D5D080}"/>
              </a:ext>
            </a:extLst>
          </p:cNvPr>
          <p:cNvSpPr/>
          <p:nvPr/>
        </p:nvSpPr>
        <p:spPr>
          <a:xfrm>
            <a:off x="1575783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584524A-5CAE-43C3-A93C-DDE923B33911}"/>
              </a:ext>
            </a:extLst>
          </p:cNvPr>
          <p:cNvSpPr/>
          <p:nvPr/>
        </p:nvSpPr>
        <p:spPr>
          <a:xfrm>
            <a:off x="4830577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63BA1D2-DD00-4A8F-A2DF-D8EC0576BE81}"/>
              </a:ext>
            </a:extLst>
          </p:cNvPr>
          <p:cNvCxnSpPr>
            <a:cxnSpLocks/>
            <a:stCxn id="119" idx="3"/>
          </p:cNvCxnSpPr>
          <p:nvPr/>
        </p:nvCxnSpPr>
        <p:spPr>
          <a:xfrm flipV="1">
            <a:off x="961064" y="3927381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C8A73D7-2308-4E01-B4D1-8C4EF6509B3B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1307153" y="3218861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4881549-2B03-4ACF-938D-95AD63F1001A}"/>
              </a:ext>
            </a:extLst>
          </p:cNvPr>
          <p:cNvCxnSpPr>
            <a:cxnSpLocks/>
            <a:endCxn id="113" idx="3"/>
          </p:cNvCxnSpPr>
          <p:nvPr/>
        </p:nvCxnSpPr>
        <p:spPr>
          <a:xfrm flipV="1">
            <a:off x="1299175" y="4189102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9534566-16B3-4D99-A836-0E801AFF5E90}"/>
                  </a:ext>
                </a:extLst>
              </p:cNvPr>
              <p:cNvSpPr txBox="1"/>
              <p:nvPr/>
            </p:nvSpPr>
            <p:spPr>
              <a:xfrm>
                <a:off x="907377" y="284940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9534566-16B3-4D99-A836-0E801AFF5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77" y="2849407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222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4941BE01-B33F-43E3-8C0E-E5AEDD5B4F41}"/>
              </a:ext>
            </a:extLst>
          </p:cNvPr>
          <p:cNvSpPr txBox="1"/>
          <p:nvPr/>
        </p:nvSpPr>
        <p:spPr>
          <a:xfrm>
            <a:off x="574489" y="3728608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25CFF23-D589-4E17-9A37-A28646D496F2}"/>
                  </a:ext>
                </a:extLst>
              </p:cNvPr>
              <p:cNvSpPr txBox="1"/>
              <p:nvPr/>
            </p:nvSpPr>
            <p:spPr>
              <a:xfrm>
                <a:off x="930695" y="448961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25CFF23-D589-4E17-9A37-A28646D4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95" y="4489612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1A2A6D56-11BE-49C7-8CFF-4FB770ACBF00}"/>
              </a:ext>
            </a:extLst>
          </p:cNvPr>
          <p:cNvCxnSpPr>
            <a:cxnSpLocks/>
            <a:stCxn id="113" idx="6"/>
            <a:endCxn id="102" idx="2"/>
          </p:cNvCxnSpPr>
          <p:nvPr/>
        </p:nvCxnSpPr>
        <p:spPr>
          <a:xfrm>
            <a:off x="2382385" y="3903925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0AF56C2-BC10-4A15-BAEB-21D8FEB36735}"/>
                  </a:ext>
                </a:extLst>
              </p:cNvPr>
              <p:cNvSpPr txBox="1"/>
              <p:nvPr/>
            </p:nvSpPr>
            <p:spPr>
              <a:xfrm>
                <a:off x="2627475" y="392808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0AF56C2-BC10-4A15-BAEB-21D8FEB36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475" y="3928087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E39502-FBDD-4032-A05D-1F2B20824F6F}"/>
                  </a:ext>
                </a:extLst>
              </p:cNvPr>
              <p:cNvSpPr txBox="1"/>
              <p:nvPr/>
            </p:nvSpPr>
            <p:spPr>
              <a:xfrm>
                <a:off x="9578632" y="367309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E39502-FBDD-4032-A05D-1F2B20824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632" y="3673092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63" t="-4000" r="-1875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F88B4F9-3C7C-4AEF-B0E4-24B2BF909FB1}"/>
              </a:ext>
            </a:extLst>
          </p:cNvPr>
          <p:cNvCxnSpPr>
            <a:cxnSpLocks/>
            <a:stCxn id="144" idx="6"/>
            <a:endCxn id="126" idx="1"/>
          </p:cNvCxnSpPr>
          <p:nvPr/>
        </p:nvCxnSpPr>
        <p:spPr>
          <a:xfrm flipV="1">
            <a:off x="7236837" y="3903925"/>
            <a:ext cx="2341795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4DF8613-62C7-42E6-B4AA-8E3B7756328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43571" y="2972323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F5127F47-5EEE-4D19-AEFD-018028E5B55D}"/>
              </a:ext>
            </a:extLst>
          </p:cNvPr>
          <p:cNvSpPr txBox="1"/>
          <p:nvPr/>
        </p:nvSpPr>
        <p:spPr>
          <a:xfrm>
            <a:off x="6661828" y="2582362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C9F90CC-5398-48B9-8332-95B3BCB7A3A3}"/>
                  </a:ext>
                </a:extLst>
              </p:cNvPr>
              <p:cNvSpPr/>
              <p:nvPr/>
            </p:nvSpPr>
            <p:spPr>
              <a:xfrm>
                <a:off x="3223895" y="3689973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C9F90CC-5398-48B9-8332-95B3BCB7A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95" y="3689973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E1A0ED4C-699D-4B4C-9B92-1124F4205CCC}"/>
              </a:ext>
            </a:extLst>
          </p:cNvPr>
          <p:cNvSpPr txBox="1"/>
          <p:nvPr/>
        </p:nvSpPr>
        <p:spPr>
          <a:xfrm>
            <a:off x="8052178" y="49586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50DA9D-0E70-4FF2-89A1-CA3A3D382DE3}"/>
                  </a:ext>
                </a:extLst>
              </p:cNvPr>
              <p:cNvSpPr txBox="1"/>
              <p:nvPr/>
            </p:nvSpPr>
            <p:spPr>
              <a:xfrm>
                <a:off x="1514033" y="3742065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50DA9D-0E70-4FF2-89A1-CA3A3D382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33" y="3742065"/>
                <a:ext cx="968937" cy="307777"/>
              </a:xfrm>
              <a:prstGeom prst="rect">
                <a:avLst/>
              </a:prstGeom>
              <a:blipFill>
                <a:blip r:embed="rId24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726326A-0B4B-4CD6-A0D3-E1F543FE3767}"/>
                  </a:ext>
                </a:extLst>
              </p:cNvPr>
              <p:cNvSpPr txBox="1"/>
              <p:nvPr/>
            </p:nvSpPr>
            <p:spPr>
              <a:xfrm>
                <a:off x="4734365" y="3747585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726326A-0B4B-4CD6-A0D3-E1F543FE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65" y="3747585"/>
                <a:ext cx="102805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735A722-E63E-4CB2-874B-B9BD7FD7C9F7}"/>
              </a:ext>
            </a:extLst>
          </p:cNvPr>
          <p:cNvCxnSpPr>
            <a:cxnSpLocks/>
            <a:stCxn id="102" idx="6"/>
            <a:endCxn id="114" idx="2"/>
          </p:cNvCxnSpPr>
          <p:nvPr/>
        </p:nvCxnSpPr>
        <p:spPr>
          <a:xfrm>
            <a:off x="4037522" y="3903925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B762733E-583E-4121-B0DF-0BFE543D7532}"/>
              </a:ext>
            </a:extLst>
          </p:cNvPr>
          <p:cNvSpPr/>
          <p:nvPr/>
        </p:nvSpPr>
        <p:spPr>
          <a:xfrm>
            <a:off x="6430235" y="350103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39CF0F4-1980-49A8-8CAC-EDF5AAE0DC4B}"/>
              </a:ext>
            </a:extLst>
          </p:cNvPr>
          <p:cNvCxnSpPr>
            <a:cxnSpLocks/>
          </p:cNvCxnSpPr>
          <p:nvPr/>
        </p:nvCxnSpPr>
        <p:spPr>
          <a:xfrm>
            <a:off x="5637180" y="3903925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F768081-7E2D-490F-8DF4-E4B24600B95B}"/>
                  </a:ext>
                </a:extLst>
              </p:cNvPr>
              <p:cNvSpPr/>
              <p:nvPr/>
            </p:nvSpPr>
            <p:spPr>
              <a:xfrm>
                <a:off x="6416919" y="3669360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F768081-7E2D-490F-8DF4-E4B24600B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919" y="3669360"/>
                <a:ext cx="874108" cy="51603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2624DD92-7ED2-4FDD-A49D-697442FBC79F}"/>
              </a:ext>
            </a:extLst>
          </p:cNvPr>
          <p:cNvCxnSpPr>
            <a:cxnSpLocks/>
          </p:cNvCxnSpPr>
          <p:nvPr/>
        </p:nvCxnSpPr>
        <p:spPr>
          <a:xfrm>
            <a:off x="4561412" y="3218769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4A2B7A7-63D2-4C5C-9BC6-04E020C48EBD}"/>
                  </a:ext>
                </a:extLst>
              </p:cNvPr>
              <p:cNvSpPr txBox="1"/>
              <p:nvPr/>
            </p:nvSpPr>
            <p:spPr>
              <a:xfrm>
                <a:off x="4117032" y="284940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4A2B7A7-63D2-4C5C-9BC6-04E020C4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2" y="2849407"/>
                <a:ext cx="386575" cy="400110"/>
              </a:xfrm>
              <a:prstGeom prst="rect">
                <a:avLst/>
              </a:prstGeom>
              <a:blipFill>
                <a:blip r:embed="rId27"/>
                <a:stretch>
                  <a:fillRect r="-234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34DEAEA-3626-400F-96F2-7A56A962EA1F}"/>
              </a:ext>
            </a:extLst>
          </p:cNvPr>
          <p:cNvCxnSpPr>
            <a:cxnSpLocks/>
          </p:cNvCxnSpPr>
          <p:nvPr/>
        </p:nvCxnSpPr>
        <p:spPr>
          <a:xfrm flipV="1">
            <a:off x="4633210" y="422257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CBFA511-8369-46D0-A499-BDEED4529144}"/>
                  </a:ext>
                </a:extLst>
              </p:cNvPr>
              <p:cNvSpPr txBox="1"/>
              <p:nvPr/>
            </p:nvSpPr>
            <p:spPr>
              <a:xfrm>
                <a:off x="4295099" y="450612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CBFA511-8369-46D0-A499-BDEED452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099" y="4506127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BEA2BC-5381-47DF-82A3-C123488A8CB1}"/>
                  </a:ext>
                </a:extLst>
              </p:cNvPr>
              <p:cNvSpPr txBox="1"/>
              <p:nvPr/>
            </p:nvSpPr>
            <p:spPr>
              <a:xfrm>
                <a:off x="4218245" y="392808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BEA2BC-5381-47DF-82A3-C123488A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45" y="3928087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9524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CFDDD2A-5A4F-492E-A6D6-AB30E19C02BC}"/>
                  </a:ext>
                </a:extLst>
              </p:cNvPr>
              <p:cNvSpPr txBox="1"/>
              <p:nvPr/>
            </p:nvSpPr>
            <p:spPr>
              <a:xfrm>
                <a:off x="5900083" y="38959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CFDDD2A-5A4F-492E-A6D6-AB30E19C0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083" y="389595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60BC1E2-596F-4E98-9C95-A6E0CE90240F}"/>
                  </a:ext>
                </a:extLst>
              </p:cNvPr>
              <p:cNvSpPr txBox="1"/>
              <p:nvPr/>
            </p:nvSpPr>
            <p:spPr>
              <a:xfrm>
                <a:off x="7458364" y="389199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60BC1E2-596F-4E98-9C95-A6E0CE902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64" y="3891997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D50265F2-725A-42EC-8715-5391DA28B650}"/>
              </a:ext>
            </a:extLst>
          </p:cNvPr>
          <p:cNvCxnSpPr>
            <a:cxnSpLocks/>
            <a:endCxn id="153" idx="2"/>
          </p:cNvCxnSpPr>
          <p:nvPr/>
        </p:nvCxnSpPr>
        <p:spPr>
          <a:xfrm rot="10800000">
            <a:off x="6093371" y="4296063"/>
            <a:ext cx="1913088" cy="84543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1C1A40-45BE-45CB-964D-8049CB814231}"/>
              </a:ext>
            </a:extLst>
          </p:cNvPr>
          <p:cNvSpPr txBox="1"/>
          <p:nvPr/>
        </p:nvSpPr>
        <p:spPr>
          <a:xfrm>
            <a:off x="7419311" y="527379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err=(a-y)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A5D330D-9307-4B94-A451-2D13D1C788F0}"/>
                  </a:ext>
                </a:extLst>
              </p:cNvPr>
              <p:cNvSpPr txBox="1"/>
              <p:nvPr/>
            </p:nvSpPr>
            <p:spPr>
              <a:xfrm>
                <a:off x="4299359" y="1686659"/>
                <a:ext cx="2735103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𝒆𝒓𝒓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A5D330D-9307-4B94-A451-2D13D1C78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59" y="1686659"/>
                <a:ext cx="2735103" cy="85504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연결선: 구부러짐 159">
            <a:extLst>
              <a:ext uri="{FF2B5EF4-FFF2-40B4-BE49-F238E27FC236}">
                <a16:creationId xmlns:a16="http://schemas.microsoft.com/office/drawing/2014/main" id="{FC7FBF69-A6CD-45E9-A0DC-2A561D6E330C}"/>
              </a:ext>
            </a:extLst>
          </p:cNvPr>
          <p:cNvCxnSpPr>
            <a:cxnSpLocks/>
            <a:stCxn id="153" idx="2"/>
            <a:endCxn id="149" idx="2"/>
          </p:cNvCxnSpPr>
          <p:nvPr/>
        </p:nvCxnSpPr>
        <p:spPr>
          <a:xfrm rot="5400000" flipH="1">
            <a:off x="4678573" y="2881265"/>
            <a:ext cx="1046546" cy="1783051"/>
          </a:xfrm>
          <a:prstGeom prst="curvedConnector3">
            <a:avLst>
              <a:gd name="adj1" fmla="val -218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구부러짐 160">
            <a:extLst>
              <a:ext uri="{FF2B5EF4-FFF2-40B4-BE49-F238E27FC236}">
                <a16:creationId xmlns:a16="http://schemas.microsoft.com/office/drawing/2014/main" id="{C3755918-136A-4C60-B33B-4876C69AF9CD}"/>
              </a:ext>
            </a:extLst>
          </p:cNvPr>
          <p:cNvCxnSpPr>
            <a:cxnSpLocks/>
            <a:stCxn id="153" idx="2"/>
            <a:endCxn id="151" idx="2"/>
          </p:cNvCxnSpPr>
          <p:nvPr/>
        </p:nvCxnSpPr>
        <p:spPr>
          <a:xfrm rot="5400000">
            <a:off x="4985792" y="3798658"/>
            <a:ext cx="610174" cy="1604984"/>
          </a:xfrm>
          <a:prstGeom prst="curvedConnector3">
            <a:avLst>
              <a:gd name="adj1" fmla="val 13746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5AD082FC-05C1-45D8-8E62-90B33CDF512C}"/>
              </a:ext>
            </a:extLst>
          </p:cNvPr>
          <p:cNvSpPr txBox="1"/>
          <p:nvPr/>
        </p:nvSpPr>
        <p:spPr>
          <a:xfrm>
            <a:off x="-180541" y="4089502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(364,30)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4377E37-2A1D-4DC4-BE4E-99C71F65A92A}"/>
              </a:ext>
            </a:extLst>
          </p:cNvPr>
          <p:cNvSpPr txBox="1"/>
          <p:nvPr/>
        </p:nvSpPr>
        <p:spPr>
          <a:xfrm>
            <a:off x="514844" y="311471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(30,2)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75BD46-EE36-4178-AD1C-D3B09AC4A17C}"/>
              </a:ext>
            </a:extLst>
          </p:cNvPr>
          <p:cNvSpPr txBox="1"/>
          <p:nvPr/>
        </p:nvSpPr>
        <p:spPr>
          <a:xfrm>
            <a:off x="738334" y="4856965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75D5601-9442-43FA-81A0-E665B59F1287}"/>
              </a:ext>
            </a:extLst>
          </p:cNvPr>
          <p:cNvSpPr txBox="1"/>
          <p:nvPr/>
        </p:nvSpPr>
        <p:spPr>
          <a:xfrm>
            <a:off x="2173348" y="4289557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CDA413E-C5BC-4496-AF2C-9A106B93714E}"/>
              </a:ext>
            </a:extLst>
          </p:cNvPr>
          <p:cNvSpPr txBox="1"/>
          <p:nvPr/>
        </p:nvSpPr>
        <p:spPr>
          <a:xfrm>
            <a:off x="3803964" y="416866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2E2C43B-B502-4563-A56B-BAD263B00D2A}"/>
              </a:ext>
            </a:extLst>
          </p:cNvPr>
          <p:cNvSpPr txBox="1"/>
          <p:nvPr/>
        </p:nvSpPr>
        <p:spPr>
          <a:xfrm>
            <a:off x="4436325" y="2693106"/>
            <a:ext cx="69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97F1DF3-122E-4716-8C58-F68F0DABED4B}"/>
              </a:ext>
            </a:extLst>
          </p:cNvPr>
          <p:cNvSpPr txBox="1"/>
          <p:nvPr/>
        </p:nvSpPr>
        <p:spPr>
          <a:xfrm>
            <a:off x="4086405" y="4725325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84D828-5C31-4348-8322-9DA26862D6CB}"/>
              </a:ext>
            </a:extLst>
          </p:cNvPr>
          <p:cNvSpPr txBox="1"/>
          <p:nvPr/>
        </p:nvSpPr>
        <p:spPr>
          <a:xfrm>
            <a:off x="5560613" y="428431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2718831-4817-4F53-BBAF-DF0982495184}"/>
              </a:ext>
            </a:extLst>
          </p:cNvPr>
          <p:cNvSpPr txBox="1"/>
          <p:nvPr/>
        </p:nvSpPr>
        <p:spPr>
          <a:xfrm>
            <a:off x="7201088" y="4162588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B2668E7-4558-47B8-A29C-179241D816B4}"/>
              </a:ext>
            </a:extLst>
          </p:cNvPr>
          <p:cNvSpPr txBox="1"/>
          <p:nvPr/>
        </p:nvSpPr>
        <p:spPr>
          <a:xfrm>
            <a:off x="9254477" y="4002575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DE1A130-17A6-49B4-B5B4-70F562C23AFB}"/>
              </a:ext>
            </a:extLst>
          </p:cNvPr>
          <p:cNvSpPr txBox="1"/>
          <p:nvPr/>
        </p:nvSpPr>
        <p:spPr>
          <a:xfrm>
            <a:off x="8405988" y="5573401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9C8CEB9-EBC1-43DE-AE3A-072E74A3250F}"/>
              </a:ext>
            </a:extLst>
          </p:cNvPr>
          <p:cNvSpPr txBox="1"/>
          <p:nvPr/>
        </p:nvSpPr>
        <p:spPr>
          <a:xfrm>
            <a:off x="7134883" y="5563346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DFC72B1-19FB-4550-8293-1831495F55EF}"/>
              </a:ext>
            </a:extLst>
          </p:cNvPr>
          <p:cNvSpPr txBox="1"/>
          <p:nvPr/>
        </p:nvSpPr>
        <p:spPr>
          <a:xfrm>
            <a:off x="6352674" y="1292253"/>
            <a:ext cx="205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(364,1)=&gt;(2,1)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ABE9B66-4A32-44CF-83CF-F6B6D2CC2506}"/>
              </a:ext>
            </a:extLst>
          </p:cNvPr>
          <p:cNvSpPr txBox="1"/>
          <p:nvPr/>
        </p:nvSpPr>
        <p:spPr>
          <a:xfrm>
            <a:off x="5537752" y="1291449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(2,364)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73B5582-06BF-4427-9C8E-0BB7E7C244CD}"/>
                  </a:ext>
                </a:extLst>
              </p:cNvPr>
              <p:cNvSpPr txBox="1"/>
              <p:nvPr/>
            </p:nvSpPr>
            <p:spPr>
              <a:xfrm>
                <a:off x="3638871" y="5125435"/>
                <a:ext cx="3526183" cy="57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=np.sum(err,axis=0)/364</a:t>
                </a:r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73B5582-06BF-4427-9C8E-0BB7E7C24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71" y="5125435"/>
                <a:ext cx="3526183" cy="57881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D3D59E-F9E3-494E-A91A-28ABB1B9D33E}"/>
              </a:ext>
            </a:extLst>
          </p:cNvPr>
          <p:cNvSpPr/>
          <p:nvPr/>
        </p:nvSpPr>
        <p:spPr>
          <a:xfrm>
            <a:off x="9006579" y="15329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42EF0A2-6F19-46BA-9719-6D4BF7FC28AF}"/>
              </a:ext>
            </a:extLst>
          </p:cNvPr>
          <p:cNvSpPr/>
          <p:nvPr/>
        </p:nvSpPr>
        <p:spPr>
          <a:xfrm>
            <a:off x="9777733" y="15329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0275580-FE26-4725-BF79-CADD227E0A4E}"/>
              </a:ext>
            </a:extLst>
          </p:cNvPr>
          <p:cNvSpPr/>
          <p:nvPr/>
        </p:nvSpPr>
        <p:spPr>
          <a:xfrm>
            <a:off x="9006579" y="17976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6F0ABD-A87F-45EA-B954-85AEC1ED65A8}"/>
              </a:ext>
            </a:extLst>
          </p:cNvPr>
          <p:cNvSpPr/>
          <p:nvPr/>
        </p:nvSpPr>
        <p:spPr>
          <a:xfrm>
            <a:off x="9006579" y="20623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19DDBFC-46D8-4513-8375-BD9CC6D51B8D}"/>
              </a:ext>
            </a:extLst>
          </p:cNvPr>
          <p:cNvSpPr/>
          <p:nvPr/>
        </p:nvSpPr>
        <p:spPr>
          <a:xfrm>
            <a:off x="9006579" y="23270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DBA65E4-800F-487E-8E8F-D38E6D241692}"/>
              </a:ext>
            </a:extLst>
          </p:cNvPr>
          <p:cNvSpPr/>
          <p:nvPr/>
        </p:nvSpPr>
        <p:spPr>
          <a:xfrm>
            <a:off x="9006579" y="25917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B55AA0B-23F6-43C5-8D3D-AEF300FFA0A3}"/>
              </a:ext>
            </a:extLst>
          </p:cNvPr>
          <p:cNvSpPr/>
          <p:nvPr/>
        </p:nvSpPr>
        <p:spPr>
          <a:xfrm>
            <a:off x="9006579" y="28564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9B40300-7388-4638-AAF7-1C6C01694679}"/>
              </a:ext>
            </a:extLst>
          </p:cNvPr>
          <p:cNvSpPr txBox="1"/>
          <p:nvPr/>
        </p:nvSpPr>
        <p:spPr>
          <a:xfrm>
            <a:off x="8540448" y="1104099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E3AF611-365D-405F-A574-97186F90F387}"/>
              </a:ext>
            </a:extLst>
          </p:cNvPr>
          <p:cNvSpPr txBox="1"/>
          <p:nvPr/>
        </p:nvSpPr>
        <p:spPr>
          <a:xfrm>
            <a:off x="9651683" y="1074971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C68333C-8793-42DE-8FB1-AFFCA1D474F8}"/>
              </a:ext>
            </a:extLst>
          </p:cNvPr>
          <p:cNvSpPr/>
          <p:nvPr/>
        </p:nvSpPr>
        <p:spPr>
          <a:xfrm>
            <a:off x="9777733" y="17976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7834529-24AA-483F-A333-F867D35D8ED5}"/>
              </a:ext>
            </a:extLst>
          </p:cNvPr>
          <p:cNvSpPr/>
          <p:nvPr/>
        </p:nvSpPr>
        <p:spPr>
          <a:xfrm>
            <a:off x="9777733" y="20623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3F37D04-DE4C-4C9D-8E99-9B0672FEB11B}"/>
              </a:ext>
            </a:extLst>
          </p:cNvPr>
          <p:cNvSpPr/>
          <p:nvPr/>
        </p:nvSpPr>
        <p:spPr>
          <a:xfrm>
            <a:off x="9777733" y="23270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30AD630-86B2-4DC2-BF82-AB53604C99F1}"/>
              </a:ext>
            </a:extLst>
          </p:cNvPr>
          <p:cNvSpPr/>
          <p:nvPr/>
        </p:nvSpPr>
        <p:spPr>
          <a:xfrm>
            <a:off x="9777733" y="25917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103927B-BE8F-467A-B884-9FAB511A5AB6}"/>
              </a:ext>
            </a:extLst>
          </p:cNvPr>
          <p:cNvSpPr/>
          <p:nvPr/>
        </p:nvSpPr>
        <p:spPr>
          <a:xfrm>
            <a:off x="9777733" y="28564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E38AC56-50C9-482B-A46C-FDD209C9DDB4}"/>
              </a:ext>
            </a:extLst>
          </p:cNvPr>
          <p:cNvSpPr txBox="1"/>
          <p:nvPr/>
        </p:nvSpPr>
        <p:spPr>
          <a:xfrm>
            <a:off x="9329753" y="2096642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D29BE48-8C27-4823-8259-09EF56AAC73B}"/>
              </a:ext>
            </a:extLst>
          </p:cNvPr>
          <p:cNvCxnSpPr/>
          <p:nvPr/>
        </p:nvCxnSpPr>
        <p:spPr>
          <a:xfrm>
            <a:off x="10173717" y="1569027"/>
            <a:ext cx="0" cy="1542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8068D88-02B4-437E-B58A-5EA4F4529014}"/>
              </a:ext>
            </a:extLst>
          </p:cNvPr>
          <p:cNvSpPr/>
          <p:nvPr/>
        </p:nvSpPr>
        <p:spPr>
          <a:xfrm>
            <a:off x="3328452" y="51258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DF8F8C1-7B33-49EE-8394-3A2E8C88B848}"/>
              </a:ext>
            </a:extLst>
          </p:cNvPr>
          <p:cNvSpPr/>
          <p:nvPr/>
        </p:nvSpPr>
        <p:spPr>
          <a:xfrm>
            <a:off x="3328452" y="53905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CCDA80D-1441-45C9-B18F-735572606EAE}"/>
              </a:ext>
            </a:extLst>
          </p:cNvPr>
          <p:cNvSpPr/>
          <p:nvPr/>
        </p:nvSpPr>
        <p:spPr>
          <a:xfrm>
            <a:off x="3328452" y="56552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30620BE-2E2B-4B63-B461-A612CDA7C85D}"/>
              </a:ext>
            </a:extLst>
          </p:cNvPr>
          <p:cNvSpPr/>
          <p:nvPr/>
        </p:nvSpPr>
        <p:spPr>
          <a:xfrm>
            <a:off x="3328452" y="59199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CE1A190-4373-43F4-94B3-0D66939335C2}"/>
              </a:ext>
            </a:extLst>
          </p:cNvPr>
          <p:cNvSpPr/>
          <p:nvPr/>
        </p:nvSpPr>
        <p:spPr>
          <a:xfrm>
            <a:off x="3328452" y="61846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CD2A993-3AEF-46CB-85AB-DF1592EA4FF7}"/>
              </a:ext>
            </a:extLst>
          </p:cNvPr>
          <p:cNvSpPr/>
          <p:nvPr/>
        </p:nvSpPr>
        <p:spPr>
          <a:xfrm>
            <a:off x="3328452" y="64493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4260D585-895F-4F97-9FEF-3414849BA5EB}"/>
              </a:ext>
            </a:extLst>
          </p:cNvPr>
          <p:cNvCxnSpPr/>
          <p:nvPr/>
        </p:nvCxnSpPr>
        <p:spPr>
          <a:xfrm>
            <a:off x="3223895" y="5171503"/>
            <a:ext cx="0" cy="1542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6925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049629" y="2953613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29" y="2953613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blipFill>
                <a:blip r:embed="rId21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2000" r="-178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5533368" y="5920056"/>
            <a:ext cx="45140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np.sum(err,axis=0) / 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9290447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9290447" y="291331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9290447" y="314415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9290447" y="337499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9290447" y="360583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985418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985418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985418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985418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985418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560731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560731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560731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560731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560731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blipFill>
                <a:blip r:embed="rId2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894088" y="4261168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560731" y="471501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560731" y="42448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560731" y="448417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560731" y="494721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560731" y="517941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883248" y="267880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199687" y="6148346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930016-253C-4D6A-BE23-BC879BA5A333}"/>
              </a:ext>
            </a:extLst>
          </p:cNvPr>
          <p:cNvSpPr/>
          <p:nvPr/>
        </p:nvSpPr>
        <p:spPr>
          <a:xfrm>
            <a:off x="4119227" y="5307795"/>
            <a:ext cx="347070" cy="347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F2DCFD-5538-4065-AB85-8A0F061C89A3}"/>
              </a:ext>
            </a:extLst>
          </p:cNvPr>
          <p:cNvSpPr txBox="1"/>
          <p:nvPr/>
        </p:nvSpPr>
        <p:spPr>
          <a:xfrm>
            <a:off x="3742654" y="5676762"/>
            <a:ext cx="5642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blipFill>
                <a:blip r:embed="rId3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560731" y="558897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725314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725314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167061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167061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739478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5965492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793984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5867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7690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47149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 flipV="1">
            <a:off x="2464090" y="4547351"/>
            <a:ext cx="848535" cy="1462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24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2527" y="5088909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26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32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90"/>
            <a:ext cx="1487451" cy="318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318090" y="4114637"/>
            <a:ext cx="32134" cy="1681838"/>
          </a:xfrm>
          <a:prstGeom prst="curvedConnector3">
            <a:avLst>
              <a:gd name="adj1" fmla="val 8113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4848852" y="5283426"/>
                <a:ext cx="110626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52" y="5283426"/>
                <a:ext cx="1106264" cy="57201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3697853" y="4176238"/>
            <a:ext cx="12700" cy="159077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1699751" y="3368795"/>
            <a:ext cx="878625" cy="1526811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268923" y="174179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4245265" y="284880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518973" y="6031561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1380197" y="396351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673174" y="54204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-964999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-731876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-964999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-731876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-964999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-731876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-964999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-731876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-964999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-731876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-186770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46353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-186770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46353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-186770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46353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-186770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46353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-186770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46353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397037" y="471536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-186770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46353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568FF2E-45E7-4358-9D81-A22C907AE772}"/>
                  </a:ext>
                </a:extLst>
              </p:cNvPr>
              <p:cNvSpPr txBox="1"/>
              <p:nvPr/>
            </p:nvSpPr>
            <p:spPr>
              <a:xfrm>
                <a:off x="4746503" y="3587629"/>
                <a:ext cx="622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568FF2E-45E7-4358-9D81-A22C907AE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03" y="3587629"/>
                <a:ext cx="622799" cy="276999"/>
              </a:xfrm>
              <a:prstGeom prst="rect">
                <a:avLst/>
              </a:prstGeom>
              <a:blipFill>
                <a:blip r:embed="rId3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6B76527-41AE-4200-A570-62E7FB51D2B6}"/>
                  </a:ext>
                </a:extLst>
              </p:cNvPr>
              <p:cNvSpPr txBox="1"/>
              <p:nvPr/>
            </p:nvSpPr>
            <p:spPr>
              <a:xfrm>
                <a:off x="2318700" y="4947593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6B76527-41AE-4200-A570-62E7FB51D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00" y="4947593"/>
                <a:ext cx="730969" cy="276999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58A9C55-7985-4D13-84E3-EBAE97326314}"/>
                  </a:ext>
                </a:extLst>
              </p:cNvPr>
              <p:cNvSpPr txBox="1"/>
              <p:nvPr/>
            </p:nvSpPr>
            <p:spPr>
              <a:xfrm>
                <a:off x="3842724" y="4819782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58A9C55-7985-4D13-84E3-EBAE97326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24" y="4819782"/>
                <a:ext cx="730969" cy="276999"/>
              </a:xfrm>
              <a:prstGeom prst="rect">
                <a:avLst/>
              </a:prstGeom>
              <a:blipFill>
                <a:blip r:embed="rId4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3D166BD1-87B5-48A5-A67D-586DE155574D}"/>
              </a:ext>
            </a:extLst>
          </p:cNvPr>
          <p:cNvSpPr txBox="1"/>
          <p:nvPr/>
        </p:nvSpPr>
        <p:spPr>
          <a:xfrm>
            <a:off x="471953" y="31552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2C3CE3-F9BA-4F87-9F28-A2DDBC719B81}"/>
                  </a:ext>
                </a:extLst>
              </p:cNvPr>
              <p:cNvSpPr txBox="1"/>
              <p:nvPr/>
            </p:nvSpPr>
            <p:spPr>
              <a:xfrm>
                <a:off x="-336271" y="4452918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2C3CE3-F9BA-4F87-9F28-A2DDBC71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71" y="4452918"/>
                <a:ext cx="730969" cy="276999"/>
              </a:xfrm>
              <a:prstGeom prst="rect">
                <a:avLst/>
              </a:prstGeom>
              <a:blipFill>
                <a:blip r:embed="rId4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9EF9C2C-E3B6-4A71-A9CA-AE6C5E1B1DE7}"/>
                  </a:ext>
                </a:extLst>
              </p:cNvPr>
              <p:cNvSpPr txBox="1"/>
              <p:nvPr/>
            </p:nvSpPr>
            <p:spPr>
              <a:xfrm>
                <a:off x="-336271" y="6272390"/>
                <a:ext cx="533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9EF9C2C-E3B6-4A71-A9CA-AE6C5E1B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71" y="6272390"/>
                <a:ext cx="533030" cy="276999"/>
              </a:xfrm>
              <a:prstGeom prst="rect">
                <a:avLst/>
              </a:prstGeom>
              <a:blipFill>
                <a:blip r:embed="rId4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7F4B6E47-560E-4537-8A0F-11BD410DE24D}"/>
              </a:ext>
            </a:extLst>
          </p:cNvPr>
          <p:cNvSpPr txBox="1"/>
          <p:nvPr/>
        </p:nvSpPr>
        <p:spPr>
          <a:xfrm>
            <a:off x="2684184" y="791738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err_to_hidden = np.dot(err, self.w2.T) * self.a1 * (1 - self.a1)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D4BDCD-BFE1-4292-AD59-A1AA6F336018}"/>
              </a:ext>
            </a:extLst>
          </p:cNvPr>
          <p:cNvSpPr txBox="1"/>
          <p:nvPr/>
        </p:nvSpPr>
        <p:spPr>
          <a:xfrm>
            <a:off x="-813316" y="2714512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w1_grad = np.dot(x.T, err_to_hidden)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99516"/>
            <a:ext cx="9852694" cy="329320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       # length = 364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833885" y="5288182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4" y="4300280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4089" y="3211163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570148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570148" y="43408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570148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E0934E59-450D-43BA-8436-6F041BF7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09" y="947190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0FE7-0C71-43EA-9E38-A1726E25551C}"/>
              </a:ext>
            </a:extLst>
          </p:cNvPr>
          <p:cNvSpPr txBox="1"/>
          <p:nvPr/>
        </p:nvSpPr>
        <p:spPr>
          <a:xfrm>
            <a:off x="7539210" y="268299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width : 277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A1D3DD-3F6D-4592-B96B-6A6C1DFED73C}"/>
              </a:ext>
            </a:extLst>
          </p:cNvPr>
          <p:cNvSpPr txBox="1"/>
          <p:nvPr/>
        </p:nvSpPr>
        <p:spPr>
          <a:xfrm>
            <a:off x="9545293" y="153351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height : 182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F964E6-05C4-4A34-81B1-15E735642617}"/>
              </a:ext>
            </a:extLst>
          </p:cNvPr>
          <p:cNvSpPr txBox="1"/>
          <p:nvPr/>
        </p:nvSpPr>
        <p:spPr>
          <a:xfrm>
            <a:off x="9721945" y="237749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277*182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078464-476D-4335-9739-6854571D029F}"/>
              </a:ext>
            </a:extLst>
          </p:cNvPr>
          <p:cNvSpPr txBox="1"/>
          <p:nvPr/>
        </p:nvSpPr>
        <p:spPr>
          <a:xfrm>
            <a:off x="9675486" y="274949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(182,277)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362F11-BB8F-4E5B-B122-23BFAC99700C}"/>
              </a:ext>
            </a:extLst>
          </p:cNvPr>
          <p:cNvSpPr/>
          <p:nvPr/>
        </p:nvSpPr>
        <p:spPr>
          <a:xfrm>
            <a:off x="5177589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C95AF8E-9D74-4BA9-967E-4EC667774643}"/>
              </a:ext>
            </a:extLst>
          </p:cNvPr>
          <p:cNvSpPr/>
          <p:nvPr/>
        </p:nvSpPr>
        <p:spPr>
          <a:xfrm>
            <a:off x="5462337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54B6DB5-5F3F-483B-8FAD-FE194507D445}"/>
              </a:ext>
            </a:extLst>
          </p:cNvPr>
          <p:cNvSpPr/>
          <p:nvPr/>
        </p:nvSpPr>
        <p:spPr>
          <a:xfrm>
            <a:off x="5747085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16DB684-5773-4236-9282-A649B4DBDDED}"/>
              </a:ext>
            </a:extLst>
          </p:cNvPr>
          <p:cNvSpPr/>
          <p:nvPr/>
        </p:nvSpPr>
        <p:spPr>
          <a:xfrm>
            <a:off x="5177589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A7C4C0E-902B-4556-9A21-477CA28B5648}"/>
              </a:ext>
            </a:extLst>
          </p:cNvPr>
          <p:cNvSpPr/>
          <p:nvPr/>
        </p:nvSpPr>
        <p:spPr>
          <a:xfrm>
            <a:off x="5462337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2B7611-187B-41AD-94B5-3476D1CF7C62}"/>
              </a:ext>
            </a:extLst>
          </p:cNvPr>
          <p:cNvSpPr/>
          <p:nvPr/>
        </p:nvSpPr>
        <p:spPr>
          <a:xfrm>
            <a:off x="5747085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A7555E4-A4A2-40B2-B961-2912FC1D9298}"/>
              </a:ext>
            </a:extLst>
          </p:cNvPr>
          <p:cNvSpPr txBox="1"/>
          <p:nvPr/>
        </p:nvSpPr>
        <p:spPr>
          <a:xfrm>
            <a:off x="5991922" y="256483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10CA34B-1297-4BAD-B546-2150075AF55A}"/>
              </a:ext>
            </a:extLst>
          </p:cNvPr>
          <p:cNvSpPr txBox="1"/>
          <p:nvPr/>
        </p:nvSpPr>
        <p:spPr>
          <a:xfrm>
            <a:off x="4897758" y="25481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3D734A1-1384-44BC-A3CC-35E214B8CEA6}"/>
              </a:ext>
            </a:extLst>
          </p:cNvPr>
          <p:cNvSpPr txBox="1"/>
          <p:nvPr/>
        </p:nvSpPr>
        <p:spPr>
          <a:xfrm>
            <a:off x="5446952" y="29624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07195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07195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B5EE9F-F299-444A-884D-2D50772EAFC8}"/>
                  </a:ext>
                </a:extLst>
              </p:cNvPr>
              <p:cNvSpPr txBox="1"/>
              <p:nvPr/>
            </p:nvSpPr>
            <p:spPr>
              <a:xfrm>
                <a:off x="424886" y="1909975"/>
                <a:ext cx="1747466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B5EE9F-F299-444A-884D-2D50772EA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6" y="1909975"/>
                <a:ext cx="1747466" cy="6923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6014C2-CB85-4C16-8671-A10AF38F9278}"/>
                  </a:ext>
                </a:extLst>
              </p:cNvPr>
              <p:cNvSpPr txBox="1"/>
              <p:nvPr/>
            </p:nvSpPr>
            <p:spPr>
              <a:xfrm>
                <a:off x="-1694405" y="2877934"/>
                <a:ext cx="3695499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0.37+2.72+2.72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=6.3%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6014C2-CB85-4C16-8671-A10AF38F9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4405" y="2877934"/>
                <a:ext cx="3695499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8B9EA3-23B7-4441-A406-0004F729D499}"/>
                  </a:ext>
                </a:extLst>
              </p:cNvPr>
              <p:cNvSpPr txBox="1"/>
              <p:nvPr/>
            </p:nvSpPr>
            <p:spPr>
              <a:xfrm>
                <a:off x="-1681147" y="3704945"/>
                <a:ext cx="3865417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2.72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0.37+2.72+2.72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=47.8%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8B9EA3-23B7-4441-A406-0004F729D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1147" y="3704945"/>
                <a:ext cx="3865417" cy="7000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A02E76D-C6CF-4242-93E8-59871C85218F}"/>
              </a:ext>
            </a:extLst>
          </p:cNvPr>
          <p:cNvSpPr txBox="1"/>
          <p:nvPr/>
        </p:nvSpPr>
        <p:spPr>
          <a:xfrm>
            <a:off x="3232484" y="60817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XW+b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302916" y="598504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A5ABE-675A-4B5E-8393-4A5BB55BFCDA}"/>
              </a:ext>
            </a:extLst>
          </p:cNvPr>
          <p:cNvSpPr txBox="1"/>
          <p:nvPr/>
        </p:nvSpPr>
        <p:spPr>
          <a:xfrm>
            <a:off x="437147" y="1030705"/>
            <a:ext cx="43636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 = np.array([2.20,1.39,0.85])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print(np.sum(exp_temp))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3ABFCF-8666-4369-9FAF-3FFCC0B5D7A8}"/>
              </a:ext>
            </a:extLst>
          </p:cNvPr>
          <p:cNvSpPr/>
          <p:nvPr/>
        </p:nvSpPr>
        <p:spPr>
          <a:xfrm>
            <a:off x="6420853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9098B0-8DB5-4BFA-837C-4CB745467C16}"/>
              </a:ext>
            </a:extLst>
          </p:cNvPr>
          <p:cNvSpPr/>
          <p:nvPr/>
        </p:nvSpPr>
        <p:spPr>
          <a:xfrm>
            <a:off x="7126705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6A6277-0E2D-4393-9500-BDD929DC1C64}"/>
              </a:ext>
            </a:extLst>
          </p:cNvPr>
          <p:cNvSpPr/>
          <p:nvPr/>
        </p:nvSpPr>
        <p:spPr>
          <a:xfrm>
            <a:off x="7832557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853352-D05B-470C-A8E6-62413B0E1E5F}"/>
              </a:ext>
            </a:extLst>
          </p:cNvPr>
          <p:cNvSpPr/>
          <p:nvPr/>
        </p:nvSpPr>
        <p:spPr>
          <a:xfrm>
            <a:off x="6420853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750E6A-3E8D-46F7-A816-242C2C8FC5AE}"/>
              </a:ext>
            </a:extLst>
          </p:cNvPr>
          <p:cNvSpPr/>
          <p:nvPr/>
        </p:nvSpPr>
        <p:spPr>
          <a:xfrm>
            <a:off x="7126705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F3965F-4D4B-4A88-8217-7D9E545DBFA0}"/>
              </a:ext>
            </a:extLst>
          </p:cNvPr>
          <p:cNvSpPr/>
          <p:nvPr/>
        </p:nvSpPr>
        <p:spPr>
          <a:xfrm>
            <a:off x="7832557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41EBCBD-B6C9-4B7D-AA38-4FAC7BC7ADBC}"/>
              </a:ext>
            </a:extLst>
          </p:cNvPr>
          <p:cNvSpPr/>
          <p:nvPr/>
        </p:nvSpPr>
        <p:spPr>
          <a:xfrm>
            <a:off x="7275095" y="2153653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806B4-87FA-4743-8361-06CBB4C9B0DB}"/>
              </a:ext>
            </a:extLst>
          </p:cNvPr>
          <p:cNvSpPr txBox="1"/>
          <p:nvPr/>
        </p:nvSpPr>
        <p:spPr>
          <a:xfrm>
            <a:off x="5722320" y="17327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DDE89C-522F-407D-A98E-8B00D57C13F4}"/>
              </a:ext>
            </a:extLst>
          </p:cNvPr>
          <p:cNvSpPr txBox="1"/>
          <p:nvPr/>
        </p:nvSpPr>
        <p:spPr>
          <a:xfrm>
            <a:off x="4787991" y="240642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3D4D7B-9099-40F0-8540-E516333B342E}"/>
              </a:ext>
            </a:extLst>
          </p:cNvPr>
          <p:cNvCxnSpPr/>
          <p:nvPr/>
        </p:nvCxnSpPr>
        <p:spPr>
          <a:xfrm>
            <a:off x="5803232" y="2927684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978600-E68B-448F-9547-207CCA3C10A4}"/>
              </a:ext>
            </a:extLst>
          </p:cNvPr>
          <p:cNvSpPr/>
          <p:nvPr/>
        </p:nvSpPr>
        <p:spPr>
          <a:xfrm>
            <a:off x="7126705" y="30799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571A9F-AEC4-47AA-9D19-541B92FDD3E6}"/>
              </a:ext>
            </a:extLst>
          </p:cNvPr>
          <p:cNvSpPr txBox="1"/>
          <p:nvPr/>
        </p:nvSpPr>
        <p:spPr>
          <a:xfrm>
            <a:off x="4886491" y="309612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np.sum(exp_temp)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5DDC828-0ECF-425B-B6C4-9FE3BC9559B5}"/>
              </a:ext>
            </a:extLst>
          </p:cNvPr>
          <p:cNvSpPr/>
          <p:nvPr/>
        </p:nvSpPr>
        <p:spPr>
          <a:xfrm>
            <a:off x="3604764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9020C9A-6F85-462B-97B2-E6C6C93D88B4}"/>
              </a:ext>
            </a:extLst>
          </p:cNvPr>
          <p:cNvSpPr/>
          <p:nvPr/>
        </p:nvSpPr>
        <p:spPr>
          <a:xfrm>
            <a:off x="4310616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78EC91-A10F-4AF3-8770-09AA2B06AC26}"/>
              </a:ext>
            </a:extLst>
          </p:cNvPr>
          <p:cNvSpPr/>
          <p:nvPr/>
        </p:nvSpPr>
        <p:spPr>
          <a:xfrm>
            <a:off x="5016468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754D2AE-4673-48F3-9952-546605E4653C}"/>
              </a:ext>
            </a:extLst>
          </p:cNvPr>
          <p:cNvCxnSpPr/>
          <p:nvPr/>
        </p:nvCxnSpPr>
        <p:spPr>
          <a:xfrm>
            <a:off x="2987143" y="5077326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30F32-8525-4C75-A5C6-65C4B89B7B07}"/>
              </a:ext>
            </a:extLst>
          </p:cNvPr>
          <p:cNvSpPr/>
          <p:nvPr/>
        </p:nvSpPr>
        <p:spPr>
          <a:xfrm>
            <a:off x="3604764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A2C80-F23C-4EBB-962C-E3D57B47FDFD}"/>
              </a:ext>
            </a:extLst>
          </p:cNvPr>
          <p:cNvSpPr txBox="1"/>
          <p:nvPr/>
        </p:nvSpPr>
        <p:spPr>
          <a:xfrm>
            <a:off x="4231372" y="4076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4A5CAE-13C0-44D6-B80D-027E809C2F4C}"/>
              </a:ext>
            </a:extLst>
          </p:cNvPr>
          <p:cNvSpPr txBox="1"/>
          <p:nvPr/>
        </p:nvSpPr>
        <p:spPr>
          <a:xfrm>
            <a:off x="4266743" y="56879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29A1BB3-DFCE-481B-B4A7-C5B38802FFE0}"/>
              </a:ext>
            </a:extLst>
          </p:cNvPr>
          <p:cNvSpPr/>
          <p:nvPr/>
        </p:nvSpPr>
        <p:spPr>
          <a:xfrm>
            <a:off x="4310615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105A62-5D41-4CA0-A175-CCC55E5ECC23}"/>
              </a:ext>
            </a:extLst>
          </p:cNvPr>
          <p:cNvSpPr/>
          <p:nvPr/>
        </p:nvSpPr>
        <p:spPr>
          <a:xfrm>
            <a:off x="5016466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DFFFCC-6DD0-490C-BAC2-22ABAEC9DBB5}"/>
              </a:ext>
            </a:extLst>
          </p:cNvPr>
          <p:cNvSpPr txBox="1"/>
          <p:nvPr/>
        </p:nvSpPr>
        <p:spPr>
          <a:xfrm>
            <a:off x="6285969" y="48793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AFC7A3F-C623-43BA-B085-F81EB69079BE}"/>
              </a:ext>
            </a:extLst>
          </p:cNvPr>
          <p:cNvSpPr/>
          <p:nvPr/>
        </p:nvSpPr>
        <p:spPr>
          <a:xfrm>
            <a:off x="6807996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0075EDA-7795-46A0-8756-EAC706B42FC4}"/>
              </a:ext>
            </a:extLst>
          </p:cNvPr>
          <p:cNvSpPr/>
          <p:nvPr/>
        </p:nvSpPr>
        <p:spPr>
          <a:xfrm>
            <a:off x="7513848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C2E2903-4436-44DD-9385-A2ACE5D5DA77}"/>
              </a:ext>
            </a:extLst>
          </p:cNvPr>
          <p:cNvSpPr/>
          <p:nvPr/>
        </p:nvSpPr>
        <p:spPr>
          <a:xfrm>
            <a:off x="8219700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097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A5ABE-675A-4B5E-8393-4A5BB55BFCDA}"/>
              </a:ext>
            </a:extLst>
          </p:cNvPr>
          <p:cNvSpPr txBox="1"/>
          <p:nvPr/>
        </p:nvSpPr>
        <p:spPr>
          <a:xfrm>
            <a:off x="-1084279" y="806823"/>
            <a:ext cx="72763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temp_sum = np.sum(exp_temp,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print(temp_sum)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print(temp_sum.shape)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3ABFCF-8666-4369-9FAF-3FFCC0B5D7A8}"/>
              </a:ext>
            </a:extLst>
          </p:cNvPr>
          <p:cNvSpPr/>
          <p:nvPr/>
        </p:nvSpPr>
        <p:spPr>
          <a:xfrm>
            <a:off x="7936289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9098B0-8DB5-4BFA-837C-4CB745467C16}"/>
              </a:ext>
            </a:extLst>
          </p:cNvPr>
          <p:cNvSpPr/>
          <p:nvPr/>
        </p:nvSpPr>
        <p:spPr>
          <a:xfrm>
            <a:off x="8642141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6A6277-0E2D-4393-9500-BDD929DC1C64}"/>
              </a:ext>
            </a:extLst>
          </p:cNvPr>
          <p:cNvSpPr/>
          <p:nvPr/>
        </p:nvSpPr>
        <p:spPr>
          <a:xfrm>
            <a:off x="9347993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853352-D05B-470C-A8E6-62413B0E1E5F}"/>
              </a:ext>
            </a:extLst>
          </p:cNvPr>
          <p:cNvSpPr/>
          <p:nvPr/>
        </p:nvSpPr>
        <p:spPr>
          <a:xfrm>
            <a:off x="7936289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750E6A-3E8D-46F7-A816-242C2C8FC5AE}"/>
              </a:ext>
            </a:extLst>
          </p:cNvPr>
          <p:cNvSpPr/>
          <p:nvPr/>
        </p:nvSpPr>
        <p:spPr>
          <a:xfrm>
            <a:off x="8642141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F3965F-4D4B-4A88-8217-7D9E545DBFA0}"/>
              </a:ext>
            </a:extLst>
          </p:cNvPr>
          <p:cNvSpPr/>
          <p:nvPr/>
        </p:nvSpPr>
        <p:spPr>
          <a:xfrm>
            <a:off x="9347993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41EBCBD-B6C9-4B7D-AA38-4FAC7BC7ADBC}"/>
              </a:ext>
            </a:extLst>
          </p:cNvPr>
          <p:cNvSpPr/>
          <p:nvPr/>
        </p:nvSpPr>
        <p:spPr>
          <a:xfrm>
            <a:off x="8790531" y="1985211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806B4-87FA-4743-8361-06CBB4C9B0DB}"/>
              </a:ext>
            </a:extLst>
          </p:cNvPr>
          <p:cNvSpPr txBox="1"/>
          <p:nvPr/>
        </p:nvSpPr>
        <p:spPr>
          <a:xfrm>
            <a:off x="7110190" y="132586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DDE89C-522F-407D-A98E-8B00D57C13F4}"/>
              </a:ext>
            </a:extLst>
          </p:cNvPr>
          <p:cNvSpPr txBox="1"/>
          <p:nvPr/>
        </p:nvSpPr>
        <p:spPr>
          <a:xfrm>
            <a:off x="6303427" y="223798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3D4D7B-9099-40F0-8540-E516333B342E}"/>
              </a:ext>
            </a:extLst>
          </p:cNvPr>
          <p:cNvCxnSpPr/>
          <p:nvPr/>
        </p:nvCxnSpPr>
        <p:spPr>
          <a:xfrm>
            <a:off x="7318668" y="3268583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978600-E68B-448F-9547-207CCA3C10A4}"/>
              </a:ext>
            </a:extLst>
          </p:cNvPr>
          <p:cNvSpPr/>
          <p:nvPr/>
        </p:nvSpPr>
        <p:spPr>
          <a:xfrm>
            <a:off x="8642141" y="342087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571A9F-AEC4-47AA-9D19-541B92FDD3E6}"/>
              </a:ext>
            </a:extLst>
          </p:cNvPr>
          <p:cNvSpPr txBox="1"/>
          <p:nvPr/>
        </p:nvSpPr>
        <p:spPr>
          <a:xfrm>
            <a:off x="5120200" y="339964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np.sum(exp_temp, axis=1)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754D2AE-4673-48F3-9952-546605E4653C}"/>
              </a:ext>
            </a:extLst>
          </p:cNvPr>
          <p:cNvCxnSpPr/>
          <p:nvPr/>
        </p:nvCxnSpPr>
        <p:spPr>
          <a:xfrm>
            <a:off x="1208445" y="5097892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30F32-8525-4C75-A5C6-65C4B89B7B07}"/>
              </a:ext>
            </a:extLst>
          </p:cNvPr>
          <p:cNvSpPr/>
          <p:nvPr/>
        </p:nvSpPr>
        <p:spPr>
          <a:xfrm>
            <a:off x="1821168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A2C80-F23C-4EBB-962C-E3D57B47FDFD}"/>
              </a:ext>
            </a:extLst>
          </p:cNvPr>
          <p:cNvSpPr txBox="1"/>
          <p:nvPr/>
        </p:nvSpPr>
        <p:spPr>
          <a:xfrm>
            <a:off x="506540" y="411795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4A5CAE-13C0-44D6-B80D-027E809C2F4C}"/>
              </a:ext>
            </a:extLst>
          </p:cNvPr>
          <p:cNvSpPr txBox="1"/>
          <p:nvPr/>
        </p:nvSpPr>
        <p:spPr>
          <a:xfrm>
            <a:off x="-682889" y="585163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(2,1)=&gt;(2,3)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468196-1DE8-4588-A2B8-CECCC5A52712}"/>
              </a:ext>
            </a:extLst>
          </p:cNvPr>
          <p:cNvSpPr/>
          <p:nvPr/>
        </p:nvSpPr>
        <p:spPr>
          <a:xfrm>
            <a:off x="7936289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1D54DA-8887-4778-B58B-4AC362AF4256}"/>
              </a:ext>
            </a:extLst>
          </p:cNvPr>
          <p:cNvSpPr/>
          <p:nvPr/>
        </p:nvSpPr>
        <p:spPr>
          <a:xfrm>
            <a:off x="8642141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6205DB-ACFE-42D5-B804-91F152B6EFCC}"/>
              </a:ext>
            </a:extLst>
          </p:cNvPr>
          <p:cNvSpPr/>
          <p:nvPr/>
        </p:nvSpPr>
        <p:spPr>
          <a:xfrm>
            <a:off x="9347993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BB1776-F019-4112-A897-93B06C845285}"/>
              </a:ext>
            </a:extLst>
          </p:cNvPr>
          <p:cNvSpPr/>
          <p:nvPr/>
        </p:nvSpPr>
        <p:spPr>
          <a:xfrm>
            <a:off x="7936289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3B4373-CAF0-4938-9824-26A6E027274A}"/>
              </a:ext>
            </a:extLst>
          </p:cNvPr>
          <p:cNvSpPr/>
          <p:nvPr/>
        </p:nvSpPr>
        <p:spPr>
          <a:xfrm>
            <a:off x="8642141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602671-9C0B-476B-8032-A29B271FAD30}"/>
              </a:ext>
            </a:extLst>
          </p:cNvPr>
          <p:cNvSpPr/>
          <p:nvPr/>
        </p:nvSpPr>
        <p:spPr>
          <a:xfrm>
            <a:off x="9347993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8605538-56EC-4FA6-8E17-E0467EBEBC50}"/>
              </a:ext>
            </a:extLst>
          </p:cNvPr>
          <p:cNvCxnSpPr/>
          <p:nvPr/>
        </p:nvCxnSpPr>
        <p:spPr>
          <a:xfrm>
            <a:off x="7963080" y="2550695"/>
            <a:ext cx="19664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ED0F9FF-BFD7-4F1B-B32D-78E428A41979}"/>
              </a:ext>
            </a:extLst>
          </p:cNvPr>
          <p:cNvCxnSpPr/>
          <p:nvPr/>
        </p:nvCxnSpPr>
        <p:spPr>
          <a:xfrm>
            <a:off x="7978578" y="2939716"/>
            <a:ext cx="19664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4A7A77-973F-4A8C-B316-968F1287BFA4}"/>
              </a:ext>
            </a:extLst>
          </p:cNvPr>
          <p:cNvSpPr/>
          <p:nvPr/>
        </p:nvSpPr>
        <p:spPr>
          <a:xfrm>
            <a:off x="9347993" y="342155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BAE5C9A-D410-4B2C-837C-3E9D72893994}"/>
              </a:ext>
            </a:extLst>
          </p:cNvPr>
          <p:cNvSpPr/>
          <p:nvPr/>
        </p:nvSpPr>
        <p:spPr>
          <a:xfrm>
            <a:off x="1821168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CA3D1D-75B6-4365-8AC2-831870EBCF2A}"/>
              </a:ext>
            </a:extLst>
          </p:cNvPr>
          <p:cNvSpPr/>
          <p:nvPr/>
        </p:nvSpPr>
        <p:spPr>
          <a:xfrm>
            <a:off x="2527020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1F5B71-20A2-4539-9456-4DFB49B97306}"/>
              </a:ext>
            </a:extLst>
          </p:cNvPr>
          <p:cNvSpPr/>
          <p:nvPr/>
        </p:nvSpPr>
        <p:spPr>
          <a:xfrm>
            <a:off x="3232872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EDAE75-E476-41EB-AB17-61E88AED9E98}"/>
              </a:ext>
            </a:extLst>
          </p:cNvPr>
          <p:cNvSpPr/>
          <p:nvPr/>
        </p:nvSpPr>
        <p:spPr>
          <a:xfrm>
            <a:off x="1821168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F30D2F4-862E-4674-8283-54E859CA964A}"/>
              </a:ext>
            </a:extLst>
          </p:cNvPr>
          <p:cNvSpPr/>
          <p:nvPr/>
        </p:nvSpPr>
        <p:spPr>
          <a:xfrm>
            <a:off x="2527020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35910-F4AD-4761-A7A9-35A35CFA27B9}"/>
              </a:ext>
            </a:extLst>
          </p:cNvPr>
          <p:cNvSpPr/>
          <p:nvPr/>
        </p:nvSpPr>
        <p:spPr>
          <a:xfrm>
            <a:off x="3232872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1AE15B-B710-4B46-B17E-FB48437CE908}"/>
              </a:ext>
            </a:extLst>
          </p:cNvPr>
          <p:cNvSpPr/>
          <p:nvPr/>
        </p:nvSpPr>
        <p:spPr>
          <a:xfrm>
            <a:off x="1821168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35DE1E-4014-4BD9-86CF-B808C1FD5D22}"/>
              </a:ext>
            </a:extLst>
          </p:cNvPr>
          <p:cNvSpPr txBox="1"/>
          <p:nvPr/>
        </p:nvSpPr>
        <p:spPr>
          <a:xfrm>
            <a:off x="10276554" y="331712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D22755B-667B-4253-8818-85D6FB5BC4E1}"/>
              </a:ext>
            </a:extLst>
          </p:cNvPr>
          <p:cNvSpPr/>
          <p:nvPr/>
        </p:nvSpPr>
        <p:spPr>
          <a:xfrm>
            <a:off x="2523896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A85405-CCF5-4BD5-86C9-6BD84F18EF7C}"/>
              </a:ext>
            </a:extLst>
          </p:cNvPr>
          <p:cNvSpPr/>
          <p:nvPr/>
        </p:nvSpPr>
        <p:spPr>
          <a:xfrm>
            <a:off x="2523896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3F77209-C351-40D0-9C9A-0D056984D293}"/>
              </a:ext>
            </a:extLst>
          </p:cNvPr>
          <p:cNvSpPr/>
          <p:nvPr/>
        </p:nvSpPr>
        <p:spPr>
          <a:xfrm>
            <a:off x="9486483" y="4255485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F9EE68A-B44D-49FA-BABD-503640576B8F}"/>
              </a:ext>
            </a:extLst>
          </p:cNvPr>
          <p:cNvSpPr/>
          <p:nvPr/>
        </p:nvSpPr>
        <p:spPr>
          <a:xfrm>
            <a:off x="9486483" y="465712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FDEE95-8402-459C-8AD0-7C03B518EE93}"/>
              </a:ext>
            </a:extLst>
          </p:cNvPr>
          <p:cNvSpPr/>
          <p:nvPr/>
        </p:nvSpPr>
        <p:spPr>
          <a:xfrm>
            <a:off x="7690057" y="4508175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20C08B-B80D-4B69-948A-F29E64F017B0}"/>
              </a:ext>
            </a:extLst>
          </p:cNvPr>
          <p:cNvSpPr/>
          <p:nvPr/>
        </p:nvSpPr>
        <p:spPr>
          <a:xfrm>
            <a:off x="8395909" y="450885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화살표: 아래쪽 80">
            <a:extLst>
              <a:ext uri="{FF2B5EF4-FFF2-40B4-BE49-F238E27FC236}">
                <a16:creationId xmlns:a16="http://schemas.microsoft.com/office/drawing/2014/main" id="{319A3811-D474-4D7B-AD8F-0EC52CBF1459}"/>
              </a:ext>
            </a:extLst>
          </p:cNvPr>
          <p:cNvSpPr/>
          <p:nvPr/>
        </p:nvSpPr>
        <p:spPr>
          <a:xfrm rot="16200000">
            <a:off x="9065252" y="4664762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852DB3-2568-48B3-B6C8-83AD5E4E6160}"/>
              </a:ext>
            </a:extLst>
          </p:cNvPr>
          <p:cNvSpPr txBox="1"/>
          <p:nvPr/>
        </p:nvSpPr>
        <p:spPr>
          <a:xfrm>
            <a:off x="7358174" y="5168894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temp_sum.reshape(-1, 1)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2DF583A-75DF-49E1-AEE6-9A0ACE46ADAE}"/>
              </a:ext>
            </a:extLst>
          </p:cNvPr>
          <p:cNvSpPr txBox="1"/>
          <p:nvPr/>
        </p:nvSpPr>
        <p:spPr>
          <a:xfrm>
            <a:off x="7857045" y="396917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67F119-3629-4196-9DD8-EF7CCA0C157C}"/>
              </a:ext>
            </a:extLst>
          </p:cNvPr>
          <p:cNvSpPr txBox="1"/>
          <p:nvPr/>
        </p:nvSpPr>
        <p:spPr>
          <a:xfrm>
            <a:off x="10276554" y="411804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84674A-3E73-465D-BF9E-CBBEF2020F40}"/>
              </a:ext>
            </a:extLst>
          </p:cNvPr>
          <p:cNvSpPr/>
          <p:nvPr/>
        </p:nvSpPr>
        <p:spPr>
          <a:xfrm>
            <a:off x="3229748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8BBA1D6-9F0C-4C48-8550-DC9D73C5A41E}"/>
              </a:ext>
            </a:extLst>
          </p:cNvPr>
          <p:cNvSpPr/>
          <p:nvPr/>
        </p:nvSpPr>
        <p:spPr>
          <a:xfrm>
            <a:off x="3229748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68F90CA-6BB4-4930-9986-C046D2840776}"/>
              </a:ext>
            </a:extLst>
          </p:cNvPr>
          <p:cNvSpPr/>
          <p:nvPr/>
        </p:nvSpPr>
        <p:spPr>
          <a:xfrm>
            <a:off x="4921651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9BB6C23-DBC8-43C5-A7C1-30FDFCC90FBD}"/>
              </a:ext>
            </a:extLst>
          </p:cNvPr>
          <p:cNvSpPr/>
          <p:nvPr/>
        </p:nvSpPr>
        <p:spPr>
          <a:xfrm>
            <a:off x="5627503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2C7371-836F-4BF8-B771-FC7704925B44}"/>
              </a:ext>
            </a:extLst>
          </p:cNvPr>
          <p:cNvSpPr/>
          <p:nvPr/>
        </p:nvSpPr>
        <p:spPr>
          <a:xfrm>
            <a:off x="6333355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2CB1BC8-95A7-40B4-95E4-C8E11C28E135}"/>
              </a:ext>
            </a:extLst>
          </p:cNvPr>
          <p:cNvSpPr/>
          <p:nvPr/>
        </p:nvSpPr>
        <p:spPr>
          <a:xfrm>
            <a:off x="4921651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E8A98C2-2391-4796-B4FE-4538EC75F43B}"/>
              </a:ext>
            </a:extLst>
          </p:cNvPr>
          <p:cNvSpPr/>
          <p:nvPr/>
        </p:nvSpPr>
        <p:spPr>
          <a:xfrm>
            <a:off x="5627503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D4D569E-8893-431A-A464-CD5759C12C2D}"/>
              </a:ext>
            </a:extLst>
          </p:cNvPr>
          <p:cNvSpPr/>
          <p:nvPr/>
        </p:nvSpPr>
        <p:spPr>
          <a:xfrm>
            <a:off x="6333355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374D5DF-5A75-4D05-BC2B-85177F66FA1E}"/>
              </a:ext>
            </a:extLst>
          </p:cNvPr>
          <p:cNvSpPr txBox="1"/>
          <p:nvPr/>
        </p:nvSpPr>
        <p:spPr>
          <a:xfrm>
            <a:off x="4478317" y="485794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4150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543947" y="1229711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117065" y="2489873"/>
                <a:ext cx="8249631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65" y="2489873"/>
                <a:ext cx="8249631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134485" y="4941754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85" y="4941754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477999" y="4182919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477999" y="4496898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477999" y="4810876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4566" y="4088455"/>
            <a:ext cx="448185" cy="448185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9269" y="4482035"/>
            <a:ext cx="381879" cy="381879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87803" y="4863914"/>
            <a:ext cx="355403" cy="3554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329754" y="4178391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329754" y="4492369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329754" y="4806347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545990" y="37910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390802" y="377447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7728476" y="5295583"/>
            <a:ext cx="13131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 =&gt; 100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 =&gt; 010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 =&gt; 001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745FB47-A76E-48C1-A1CB-411A1BC8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83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7C9ED1E-EA99-4FE1-ABB0-6BD88280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9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0A1973E-B9BD-4BA2-BD34-7BE0DD4C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249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래픽 46" descr="자동차">
            <a:extLst>
              <a:ext uri="{FF2B5EF4-FFF2-40B4-BE49-F238E27FC236}">
                <a16:creationId xmlns:a16="http://schemas.microsoft.com/office/drawing/2014/main" id="{4A3270FF-4EC7-495E-885D-B6EA68BB2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6031" y="2106466"/>
            <a:ext cx="448185" cy="448185"/>
          </a:xfrm>
          <a:prstGeom prst="rect">
            <a:avLst/>
          </a:prstGeom>
        </p:spPr>
      </p:pic>
      <p:pic>
        <p:nvPicPr>
          <p:cNvPr id="48" name="그래픽 47" descr="비행기">
            <a:extLst>
              <a:ext uri="{FF2B5EF4-FFF2-40B4-BE49-F238E27FC236}">
                <a16:creationId xmlns:a16="http://schemas.microsoft.com/office/drawing/2014/main" id="{4A7375D8-70D1-43A9-8B33-1363EC8DE2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4713" y="2103635"/>
            <a:ext cx="381879" cy="381879"/>
          </a:xfrm>
          <a:prstGeom prst="rect">
            <a:avLst/>
          </a:prstGeom>
        </p:spPr>
      </p:pic>
      <p:pic>
        <p:nvPicPr>
          <p:cNvPr id="49" name="그래픽 48" descr="로켓">
            <a:extLst>
              <a:ext uri="{FF2B5EF4-FFF2-40B4-BE49-F238E27FC236}">
                <a16:creationId xmlns:a16="http://schemas.microsoft.com/office/drawing/2014/main" id="{D3D78ADA-C1FF-4FDF-90F0-06A7BB35E5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7171" y="2116872"/>
            <a:ext cx="355403" cy="355403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935AED49-ACB7-4065-A6B6-FEF06C1E005A}"/>
              </a:ext>
            </a:extLst>
          </p:cNvPr>
          <p:cNvSpPr/>
          <p:nvPr/>
        </p:nvSpPr>
        <p:spPr>
          <a:xfrm>
            <a:off x="4882066" y="1442572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AE52791-7564-4A6C-80E5-96A4BC10F476}"/>
              </a:ext>
            </a:extLst>
          </p:cNvPr>
          <p:cNvSpPr/>
          <p:nvPr/>
        </p:nvSpPr>
        <p:spPr>
          <a:xfrm>
            <a:off x="7444491" y="1784997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BD052C-4EF2-4CED-8E5F-F02034CA7E74}"/>
              </a:ext>
            </a:extLst>
          </p:cNvPr>
          <p:cNvSpPr/>
          <p:nvPr/>
        </p:nvSpPr>
        <p:spPr>
          <a:xfrm>
            <a:off x="8353472" y="1517336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그래픽 52" descr="자동차">
            <a:extLst>
              <a:ext uri="{FF2B5EF4-FFF2-40B4-BE49-F238E27FC236}">
                <a16:creationId xmlns:a16="http://schemas.microsoft.com/office/drawing/2014/main" id="{DBA3A4ED-05F6-4B07-B2F8-F9FEA61B0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3181" y="4448881"/>
            <a:ext cx="448185" cy="4481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91DFD4-A6FC-4446-9641-58927CB7A865}"/>
              </a:ext>
            </a:extLst>
          </p:cNvPr>
          <p:cNvSpPr txBox="1"/>
          <p:nvPr/>
        </p:nvSpPr>
        <p:spPr>
          <a:xfrm>
            <a:off x="6634365" y="620281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one hot encoding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5586413" y="1038386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 = 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4A00AC-25A5-4521-99A5-67F15B90C0CD}"/>
              </a:ext>
            </a:extLst>
          </p:cNvPr>
          <p:cNvSpPr txBox="1"/>
          <p:nvPr/>
        </p:nvSpPr>
        <p:spPr>
          <a:xfrm>
            <a:off x="5628816" y="1479286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 = 9-4+1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834666" y="4227587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28789" y="341598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89" y="341598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37340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37340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FF11FD-D783-4F7F-8168-B4F71707CDB1}"/>
              </a:ext>
            </a:extLst>
          </p:cNvPr>
          <p:cNvSpPr/>
          <p:nvPr/>
        </p:nvSpPr>
        <p:spPr>
          <a:xfrm>
            <a:off x="2733569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55032B-219A-4DE5-A8FE-BD634EF7E396}"/>
              </a:ext>
            </a:extLst>
          </p:cNvPr>
          <p:cNvSpPr/>
          <p:nvPr/>
        </p:nvSpPr>
        <p:spPr>
          <a:xfrm>
            <a:off x="3002764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8B82AC-BDDD-42D2-8502-21C033D08C45}"/>
              </a:ext>
            </a:extLst>
          </p:cNvPr>
          <p:cNvSpPr/>
          <p:nvPr/>
        </p:nvSpPr>
        <p:spPr>
          <a:xfrm>
            <a:off x="3271960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1463F84-C490-4B47-AC76-3849772B52E7}"/>
              </a:ext>
            </a:extLst>
          </p:cNvPr>
          <p:cNvSpPr/>
          <p:nvPr/>
        </p:nvSpPr>
        <p:spPr>
          <a:xfrm>
            <a:off x="3541155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F5A5E2-D066-4BBE-8F5A-CBFC503B326A}"/>
                  </a:ext>
                </a:extLst>
              </p:cNvPr>
              <p:cNvSpPr txBox="1"/>
              <p:nvPr/>
            </p:nvSpPr>
            <p:spPr>
              <a:xfrm>
                <a:off x="2420784" y="489774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F5A5E2-D066-4BBE-8F5A-CBFC503B3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84" y="489774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9CC5DEE9-C5FE-403B-AC3E-545CBDB01012}"/>
              </a:ext>
            </a:extLst>
          </p:cNvPr>
          <p:cNvSpPr/>
          <p:nvPr/>
        </p:nvSpPr>
        <p:spPr>
          <a:xfrm>
            <a:off x="3002764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3702070-B3B1-4B36-97B2-F5DC5FF44E17}"/>
              </a:ext>
            </a:extLst>
          </p:cNvPr>
          <p:cNvSpPr/>
          <p:nvPr/>
        </p:nvSpPr>
        <p:spPr>
          <a:xfrm>
            <a:off x="3271959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D0D0A9E-675E-4F7D-B4B2-E055E2446341}"/>
              </a:ext>
            </a:extLst>
          </p:cNvPr>
          <p:cNvSpPr/>
          <p:nvPr/>
        </p:nvSpPr>
        <p:spPr>
          <a:xfrm>
            <a:off x="3541155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C8B75F8-11FF-4AC2-845D-319472C78F6F}"/>
              </a:ext>
            </a:extLst>
          </p:cNvPr>
          <p:cNvSpPr/>
          <p:nvPr/>
        </p:nvSpPr>
        <p:spPr>
          <a:xfrm>
            <a:off x="3810350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C88B17-15B2-4A38-99F1-AC3DDD46A751}"/>
                  </a:ext>
                </a:extLst>
              </p:cNvPr>
              <p:cNvSpPr txBox="1"/>
              <p:nvPr/>
            </p:nvSpPr>
            <p:spPr>
              <a:xfrm>
                <a:off x="2689979" y="525815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C88B17-15B2-4A38-99F1-AC3DDD46A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79" y="5258152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370225" y="2842658"/>
            <a:ext cx="2489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 = (N-F)//stride+1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1AC5FE-D21F-4B0E-85B2-F28A40FB778D}"/>
              </a:ext>
            </a:extLst>
          </p:cNvPr>
          <p:cNvSpPr txBox="1"/>
          <p:nvPr/>
        </p:nvSpPr>
        <p:spPr>
          <a:xfrm>
            <a:off x="5390394" y="1439274"/>
            <a:ext cx="236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 = (N-F)/stride+1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65483" y="3910656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A2C3CF-E771-4312-B5D2-9CF8E092484B}"/>
              </a:ext>
            </a:extLst>
          </p:cNvPr>
          <p:cNvSpPr txBox="1"/>
          <p:nvPr/>
        </p:nvSpPr>
        <p:spPr>
          <a:xfrm>
            <a:off x="136995" y="1959493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H=N-F+1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W=N-F+1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0488C8-1B0C-4890-815D-02BABBABA86D}"/>
              </a:ext>
            </a:extLst>
          </p:cNvPr>
          <p:cNvSpPr/>
          <p:nvPr/>
        </p:nvSpPr>
        <p:spPr>
          <a:xfrm>
            <a:off x="135127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0D12F0C-9435-4655-93B8-C52E3116FED3}"/>
              </a:ext>
            </a:extLst>
          </p:cNvPr>
          <p:cNvSpPr/>
          <p:nvPr/>
        </p:nvSpPr>
        <p:spPr>
          <a:xfrm>
            <a:off x="159650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9A7ADC-1EAA-4C66-AF54-AF632A649BC6}"/>
              </a:ext>
            </a:extLst>
          </p:cNvPr>
          <p:cNvSpPr/>
          <p:nvPr/>
        </p:nvSpPr>
        <p:spPr>
          <a:xfrm>
            <a:off x="184174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3B05DEA-150E-4B96-90F1-7BCFDEF2E643}"/>
              </a:ext>
            </a:extLst>
          </p:cNvPr>
          <p:cNvSpPr/>
          <p:nvPr/>
        </p:nvSpPr>
        <p:spPr>
          <a:xfrm>
            <a:off x="135127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85FCF3E-0848-40E0-9975-E748ABA31CDD}"/>
              </a:ext>
            </a:extLst>
          </p:cNvPr>
          <p:cNvSpPr/>
          <p:nvPr/>
        </p:nvSpPr>
        <p:spPr>
          <a:xfrm>
            <a:off x="159650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8CBA349-03A0-4EC7-84F5-9B69A7B3A6AA}"/>
              </a:ext>
            </a:extLst>
          </p:cNvPr>
          <p:cNvSpPr/>
          <p:nvPr/>
        </p:nvSpPr>
        <p:spPr>
          <a:xfrm>
            <a:off x="184174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96718D3-6F9F-4B60-ABC8-EFAFBA10BB62}"/>
              </a:ext>
            </a:extLst>
          </p:cNvPr>
          <p:cNvSpPr/>
          <p:nvPr/>
        </p:nvSpPr>
        <p:spPr>
          <a:xfrm>
            <a:off x="135127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0637093-EF68-4D0A-80FF-CF2D5226BEE8}"/>
              </a:ext>
            </a:extLst>
          </p:cNvPr>
          <p:cNvSpPr/>
          <p:nvPr/>
        </p:nvSpPr>
        <p:spPr>
          <a:xfrm>
            <a:off x="159650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6CC12F9-4176-4E17-8D2A-103A84FD167C}"/>
              </a:ext>
            </a:extLst>
          </p:cNvPr>
          <p:cNvSpPr/>
          <p:nvPr/>
        </p:nvSpPr>
        <p:spPr>
          <a:xfrm>
            <a:off x="184174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E1D7085-985D-43F5-A1C6-6079BAEF44A7}"/>
              </a:ext>
            </a:extLst>
          </p:cNvPr>
          <p:cNvSpPr/>
          <p:nvPr/>
        </p:nvSpPr>
        <p:spPr>
          <a:xfrm>
            <a:off x="208698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C67F7A2-C61C-481E-971A-F6E289EED269}"/>
              </a:ext>
            </a:extLst>
          </p:cNvPr>
          <p:cNvSpPr/>
          <p:nvPr/>
        </p:nvSpPr>
        <p:spPr>
          <a:xfrm>
            <a:off x="208698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33BA464-1FB5-4E80-BCFD-7CDF03783D83}"/>
              </a:ext>
            </a:extLst>
          </p:cNvPr>
          <p:cNvSpPr/>
          <p:nvPr/>
        </p:nvSpPr>
        <p:spPr>
          <a:xfrm>
            <a:off x="208698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A64055D-A8B7-437F-AEFE-6BD832E20D32}"/>
              </a:ext>
            </a:extLst>
          </p:cNvPr>
          <p:cNvSpPr/>
          <p:nvPr/>
        </p:nvSpPr>
        <p:spPr>
          <a:xfrm>
            <a:off x="135127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D3DAA1F-DBA3-4F6E-BAA9-807434D5EBF7}"/>
              </a:ext>
            </a:extLst>
          </p:cNvPr>
          <p:cNvSpPr/>
          <p:nvPr/>
        </p:nvSpPr>
        <p:spPr>
          <a:xfrm>
            <a:off x="159650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3C6D1F6-00E4-4976-B937-4012FD8E6433}"/>
              </a:ext>
            </a:extLst>
          </p:cNvPr>
          <p:cNvSpPr/>
          <p:nvPr/>
        </p:nvSpPr>
        <p:spPr>
          <a:xfrm>
            <a:off x="184174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0EBCA88-5A18-4494-AC34-BB39A5D4D0D5}"/>
              </a:ext>
            </a:extLst>
          </p:cNvPr>
          <p:cNvSpPr/>
          <p:nvPr/>
        </p:nvSpPr>
        <p:spPr>
          <a:xfrm>
            <a:off x="208698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7401107-B042-4B42-9CC7-BC6688F40E60}"/>
              </a:ext>
            </a:extLst>
          </p:cNvPr>
          <p:cNvSpPr/>
          <p:nvPr/>
        </p:nvSpPr>
        <p:spPr>
          <a:xfrm>
            <a:off x="248639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E58AA09-84CB-47FC-88CA-29ECFDD34EA9}"/>
              </a:ext>
            </a:extLst>
          </p:cNvPr>
          <p:cNvSpPr/>
          <p:nvPr/>
        </p:nvSpPr>
        <p:spPr>
          <a:xfrm>
            <a:off x="273162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73D81E1-284D-43A9-9977-342C9269010C}"/>
              </a:ext>
            </a:extLst>
          </p:cNvPr>
          <p:cNvSpPr/>
          <p:nvPr/>
        </p:nvSpPr>
        <p:spPr>
          <a:xfrm>
            <a:off x="297686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1EFA3AB9-984D-4589-A459-69622CEA3611}"/>
              </a:ext>
            </a:extLst>
          </p:cNvPr>
          <p:cNvSpPr/>
          <p:nvPr/>
        </p:nvSpPr>
        <p:spPr>
          <a:xfrm>
            <a:off x="248639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3C3EB10-80CA-4E7E-9616-3609BD0BBCDF}"/>
              </a:ext>
            </a:extLst>
          </p:cNvPr>
          <p:cNvSpPr/>
          <p:nvPr/>
        </p:nvSpPr>
        <p:spPr>
          <a:xfrm>
            <a:off x="273162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49C0532-B3CB-4EAC-8B41-139B9EC21626}"/>
              </a:ext>
            </a:extLst>
          </p:cNvPr>
          <p:cNvSpPr/>
          <p:nvPr/>
        </p:nvSpPr>
        <p:spPr>
          <a:xfrm>
            <a:off x="297686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0D15ADA-B1E4-47C7-BF2D-F6D8504F3893}"/>
              </a:ext>
            </a:extLst>
          </p:cNvPr>
          <p:cNvSpPr/>
          <p:nvPr/>
        </p:nvSpPr>
        <p:spPr>
          <a:xfrm>
            <a:off x="248639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CF19872-A37D-4FAA-848B-C2CD799F076D}"/>
              </a:ext>
            </a:extLst>
          </p:cNvPr>
          <p:cNvSpPr/>
          <p:nvPr/>
        </p:nvSpPr>
        <p:spPr>
          <a:xfrm>
            <a:off x="273162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2622367-99F0-43BF-A75F-35A54F890072}"/>
              </a:ext>
            </a:extLst>
          </p:cNvPr>
          <p:cNvSpPr/>
          <p:nvPr/>
        </p:nvSpPr>
        <p:spPr>
          <a:xfrm>
            <a:off x="297686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AC44165-F7CF-4183-B95D-D8D2EC8E45BD}"/>
              </a:ext>
            </a:extLst>
          </p:cNvPr>
          <p:cNvSpPr/>
          <p:nvPr/>
        </p:nvSpPr>
        <p:spPr>
          <a:xfrm>
            <a:off x="322210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6AF95CA-7DB9-47A1-924D-008566492F27}"/>
              </a:ext>
            </a:extLst>
          </p:cNvPr>
          <p:cNvSpPr/>
          <p:nvPr/>
        </p:nvSpPr>
        <p:spPr>
          <a:xfrm>
            <a:off x="322210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5D9D6E8-679B-4C5A-94A2-18D692468A2F}"/>
              </a:ext>
            </a:extLst>
          </p:cNvPr>
          <p:cNvSpPr/>
          <p:nvPr/>
        </p:nvSpPr>
        <p:spPr>
          <a:xfrm>
            <a:off x="322210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DAF3E85-9FC1-471D-8B22-1498D04DE063}"/>
              </a:ext>
            </a:extLst>
          </p:cNvPr>
          <p:cNvSpPr/>
          <p:nvPr/>
        </p:nvSpPr>
        <p:spPr>
          <a:xfrm>
            <a:off x="248639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8994654-6938-41B0-9592-71B3259E1210}"/>
              </a:ext>
            </a:extLst>
          </p:cNvPr>
          <p:cNvSpPr/>
          <p:nvPr/>
        </p:nvSpPr>
        <p:spPr>
          <a:xfrm>
            <a:off x="273162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E11602A-FC3D-4AC2-B3E9-B27F1A0FACE3}"/>
              </a:ext>
            </a:extLst>
          </p:cNvPr>
          <p:cNvSpPr/>
          <p:nvPr/>
        </p:nvSpPr>
        <p:spPr>
          <a:xfrm>
            <a:off x="297686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EC9688B-F53D-4CA3-A45C-5607F229B653}"/>
              </a:ext>
            </a:extLst>
          </p:cNvPr>
          <p:cNvSpPr/>
          <p:nvPr/>
        </p:nvSpPr>
        <p:spPr>
          <a:xfrm>
            <a:off x="322210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76899A0-6FF2-4FBD-8283-CD76F12F6984}"/>
              </a:ext>
            </a:extLst>
          </p:cNvPr>
          <p:cNvSpPr/>
          <p:nvPr/>
        </p:nvSpPr>
        <p:spPr>
          <a:xfrm>
            <a:off x="362150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18FBBF9-ED98-433D-B49D-39C231E2488B}"/>
              </a:ext>
            </a:extLst>
          </p:cNvPr>
          <p:cNvSpPr/>
          <p:nvPr/>
        </p:nvSpPr>
        <p:spPr>
          <a:xfrm>
            <a:off x="386674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1465029-854D-4FDD-B1FC-928FDAFD56A1}"/>
              </a:ext>
            </a:extLst>
          </p:cNvPr>
          <p:cNvSpPr/>
          <p:nvPr/>
        </p:nvSpPr>
        <p:spPr>
          <a:xfrm>
            <a:off x="411198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F212458-6823-4B0D-A21D-CA05F76D3DAF}"/>
              </a:ext>
            </a:extLst>
          </p:cNvPr>
          <p:cNvSpPr/>
          <p:nvPr/>
        </p:nvSpPr>
        <p:spPr>
          <a:xfrm>
            <a:off x="362150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71A6995-4B9B-4EB5-A669-5AE393F8AE83}"/>
              </a:ext>
            </a:extLst>
          </p:cNvPr>
          <p:cNvSpPr/>
          <p:nvPr/>
        </p:nvSpPr>
        <p:spPr>
          <a:xfrm>
            <a:off x="386674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222603EE-BC3B-489E-8FC7-E7D3C182491B}"/>
              </a:ext>
            </a:extLst>
          </p:cNvPr>
          <p:cNvSpPr/>
          <p:nvPr/>
        </p:nvSpPr>
        <p:spPr>
          <a:xfrm>
            <a:off x="411198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D2FD1C1-A34D-4C8F-A0E0-1B146040B827}"/>
              </a:ext>
            </a:extLst>
          </p:cNvPr>
          <p:cNvSpPr/>
          <p:nvPr/>
        </p:nvSpPr>
        <p:spPr>
          <a:xfrm>
            <a:off x="362150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9DE679D-CC9A-4D6E-811A-6907DD6C6013}"/>
              </a:ext>
            </a:extLst>
          </p:cNvPr>
          <p:cNvSpPr/>
          <p:nvPr/>
        </p:nvSpPr>
        <p:spPr>
          <a:xfrm>
            <a:off x="386674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8D7B330-E7D8-410D-81F4-070F715485C8}"/>
              </a:ext>
            </a:extLst>
          </p:cNvPr>
          <p:cNvSpPr/>
          <p:nvPr/>
        </p:nvSpPr>
        <p:spPr>
          <a:xfrm>
            <a:off x="411198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00A0EA7-85EE-4874-8C8E-5343EE8D9A2A}"/>
              </a:ext>
            </a:extLst>
          </p:cNvPr>
          <p:cNvSpPr/>
          <p:nvPr/>
        </p:nvSpPr>
        <p:spPr>
          <a:xfrm>
            <a:off x="435722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2567272-8614-469B-822F-1E7BA9F52C44}"/>
              </a:ext>
            </a:extLst>
          </p:cNvPr>
          <p:cNvSpPr/>
          <p:nvPr/>
        </p:nvSpPr>
        <p:spPr>
          <a:xfrm>
            <a:off x="435722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96458F6E-2E8A-44D8-9618-69077C8B0B26}"/>
              </a:ext>
            </a:extLst>
          </p:cNvPr>
          <p:cNvSpPr/>
          <p:nvPr/>
        </p:nvSpPr>
        <p:spPr>
          <a:xfrm>
            <a:off x="435722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B99367-A924-4935-8C92-F75F49FFEE7A}"/>
              </a:ext>
            </a:extLst>
          </p:cNvPr>
          <p:cNvSpPr/>
          <p:nvPr/>
        </p:nvSpPr>
        <p:spPr>
          <a:xfrm>
            <a:off x="362150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01A2CE1D-9353-4DE2-926E-A8D5FF644686}"/>
              </a:ext>
            </a:extLst>
          </p:cNvPr>
          <p:cNvSpPr/>
          <p:nvPr/>
        </p:nvSpPr>
        <p:spPr>
          <a:xfrm>
            <a:off x="386674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FCF5C2E-9ECF-4365-9D90-CDB96218EBAD}"/>
              </a:ext>
            </a:extLst>
          </p:cNvPr>
          <p:cNvSpPr/>
          <p:nvPr/>
        </p:nvSpPr>
        <p:spPr>
          <a:xfrm>
            <a:off x="411198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CB713E7-05B2-4E60-8F20-0C64C2364A43}"/>
              </a:ext>
            </a:extLst>
          </p:cNvPr>
          <p:cNvSpPr/>
          <p:nvPr/>
        </p:nvSpPr>
        <p:spPr>
          <a:xfrm>
            <a:off x="435722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DCFFF0E-CB85-49FC-9E66-C46C852DB931}"/>
              </a:ext>
            </a:extLst>
          </p:cNvPr>
          <p:cNvSpPr/>
          <p:nvPr/>
        </p:nvSpPr>
        <p:spPr>
          <a:xfrm>
            <a:off x="475662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35947A1-C595-44B7-8CAF-044AA50C2E27}"/>
              </a:ext>
            </a:extLst>
          </p:cNvPr>
          <p:cNvSpPr/>
          <p:nvPr/>
        </p:nvSpPr>
        <p:spPr>
          <a:xfrm>
            <a:off x="500186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7F3BE21-FD41-45D0-8FEC-08731C6F3B09}"/>
              </a:ext>
            </a:extLst>
          </p:cNvPr>
          <p:cNvSpPr/>
          <p:nvPr/>
        </p:nvSpPr>
        <p:spPr>
          <a:xfrm>
            <a:off x="524710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992D36D-E90D-4E8A-9BC6-97419A0DC87F}"/>
              </a:ext>
            </a:extLst>
          </p:cNvPr>
          <p:cNvSpPr/>
          <p:nvPr/>
        </p:nvSpPr>
        <p:spPr>
          <a:xfrm>
            <a:off x="475662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F0D924E-2964-4D62-8AEF-96B64C17100D}"/>
              </a:ext>
            </a:extLst>
          </p:cNvPr>
          <p:cNvSpPr/>
          <p:nvPr/>
        </p:nvSpPr>
        <p:spPr>
          <a:xfrm>
            <a:off x="500186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8A0CCD3-0036-41DA-959D-391753DC50D5}"/>
              </a:ext>
            </a:extLst>
          </p:cNvPr>
          <p:cNvSpPr/>
          <p:nvPr/>
        </p:nvSpPr>
        <p:spPr>
          <a:xfrm>
            <a:off x="524710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164ED0E-3056-475A-881A-3EFB344F2C35}"/>
              </a:ext>
            </a:extLst>
          </p:cNvPr>
          <p:cNvSpPr/>
          <p:nvPr/>
        </p:nvSpPr>
        <p:spPr>
          <a:xfrm>
            <a:off x="475662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D621ADD-DF99-4941-8EF5-1D48AD747D54}"/>
              </a:ext>
            </a:extLst>
          </p:cNvPr>
          <p:cNvSpPr/>
          <p:nvPr/>
        </p:nvSpPr>
        <p:spPr>
          <a:xfrm>
            <a:off x="500186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4C56CE0-2308-42C6-94A0-30C05239FF63}"/>
              </a:ext>
            </a:extLst>
          </p:cNvPr>
          <p:cNvSpPr/>
          <p:nvPr/>
        </p:nvSpPr>
        <p:spPr>
          <a:xfrm>
            <a:off x="524710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4028FCC-8673-4A4B-8AC9-055E00210C94}"/>
              </a:ext>
            </a:extLst>
          </p:cNvPr>
          <p:cNvSpPr/>
          <p:nvPr/>
        </p:nvSpPr>
        <p:spPr>
          <a:xfrm>
            <a:off x="549233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AE06EBD-C7C8-440E-85BD-6635E30BD95F}"/>
              </a:ext>
            </a:extLst>
          </p:cNvPr>
          <p:cNvSpPr/>
          <p:nvPr/>
        </p:nvSpPr>
        <p:spPr>
          <a:xfrm>
            <a:off x="549233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DC5696C-A95E-4E3E-A614-9085B8DEAC87}"/>
              </a:ext>
            </a:extLst>
          </p:cNvPr>
          <p:cNvSpPr/>
          <p:nvPr/>
        </p:nvSpPr>
        <p:spPr>
          <a:xfrm>
            <a:off x="549233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C08D47A-9724-4AD5-85EE-DCF5CE720395}"/>
              </a:ext>
            </a:extLst>
          </p:cNvPr>
          <p:cNvSpPr/>
          <p:nvPr/>
        </p:nvSpPr>
        <p:spPr>
          <a:xfrm>
            <a:off x="475662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950DD52-49B2-4DE1-AD84-721769A3B924}"/>
              </a:ext>
            </a:extLst>
          </p:cNvPr>
          <p:cNvSpPr/>
          <p:nvPr/>
        </p:nvSpPr>
        <p:spPr>
          <a:xfrm>
            <a:off x="500186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DC4803B-4E85-45A5-AD8B-F5423553B574}"/>
              </a:ext>
            </a:extLst>
          </p:cNvPr>
          <p:cNvSpPr/>
          <p:nvPr/>
        </p:nvSpPr>
        <p:spPr>
          <a:xfrm>
            <a:off x="524710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1CADD6E2-FDB6-4E7E-9F52-B270E52A0F84}"/>
              </a:ext>
            </a:extLst>
          </p:cNvPr>
          <p:cNvSpPr/>
          <p:nvPr/>
        </p:nvSpPr>
        <p:spPr>
          <a:xfrm>
            <a:off x="549233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5E49BBE-3552-41F3-BA83-9221755FA1F3}"/>
              </a:ext>
            </a:extLst>
          </p:cNvPr>
          <p:cNvSpPr/>
          <p:nvPr/>
        </p:nvSpPr>
        <p:spPr>
          <a:xfrm>
            <a:off x="589174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F5E64E6-3883-4EAB-8FBF-B3ACD8F75760}"/>
              </a:ext>
            </a:extLst>
          </p:cNvPr>
          <p:cNvSpPr/>
          <p:nvPr/>
        </p:nvSpPr>
        <p:spPr>
          <a:xfrm>
            <a:off x="61369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34B13E6-ACDB-41EB-9BBE-FFC02644F845}"/>
              </a:ext>
            </a:extLst>
          </p:cNvPr>
          <p:cNvSpPr/>
          <p:nvPr/>
        </p:nvSpPr>
        <p:spPr>
          <a:xfrm>
            <a:off x="638221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B160865-A471-4897-A9F6-ADD8E4F0F385}"/>
              </a:ext>
            </a:extLst>
          </p:cNvPr>
          <p:cNvSpPr/>
          <p:nvPr/>
        </p:nvSpPr>
        <p:spPr>
          <a:xfrm>
            <a:off x="589174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A4F3B60-0F01-456F-92AE-47274C785F02}"/>
              </a:ext>
            </a:extLst>
          </p:cNvPr>
          <p:cNvSpPr/>
          <p:nvPr/>
        </p:nvSpPr>
        <p:spPr>
          <a:xfrm>
            <a:off x="61369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6DE94BF-B5ED-4B68-BB40-D8B097A14C36}"/>
              </a:ext>
            </a:extLst>
          </p:cNvPr>
          <p:cNvSpPr/>
          <p:nvPr/>
        </p:nvSpPr>
        <p:spPr>
          <a:xfrm>
            <a:off x="638221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599095A-4698-413C-A80E-BA2F2C7BD6E1}"/>
              </a:ext>
            </a:extLst>
          </p:cNvPr>
          <p:cNvSpPr/>
          <p:nvPr/>
        </p:nvSpPr>
        <p:spPr>
          <a:xfrm>
            <a:off x="589174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3AC2A34-4B71-42C7-A3CD-228087A312AC}"/>
              </a:ext>
            </a:extLst>
          </p:cNvPr>
          <p:cNvSpPr/>
          <p:nvPr/>
        </p:nvSpPr>
        <p:spPr>
          <a:xfrm>
            <a:off x="61369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A513C17-5272-4825-9779-BD56C92356D5}"/>
              </a:ext>
            </a:extLst>
          </p:cNvPr>
          <p:cNvSpPr/>
          <p:nvPr/>
        </p:nvSpPr>
        <p:spPr>
          <a:xfrm>
            <a:off x="638221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49E19EE3-FF9F-4A7F-BC86-494F61668E61}"/>
              </a:ext>
            </a:extLst>
          </p:cNvPr>
          <p:cNvSpPr/>
          <p:nvPr/>
        </p:nvSpPr>
        <p:spPr>
          <a:xfrm>
            <a:off x="662745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7DFA5-CF76-4AEA-A385-07ACD9498D9F}"/>
              </a:ext>
            </a:extLst>
          </p:cNvPr>
          <p:cNvSpPr/>
          <p:nvPr/>
        </p:nvSpPr>
        <p:spPr>
          <a:xfrm>
            <a:off x="662745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27013A9E-878F-45C8-A455-9C2271A9E694}"/>
              </a:ext>
            </a:extLst>
          </p:cNvPr>
          <p:cNvSpPr/>
          <p:nvPr/>
        </p:nvSpPr>
        <p:spPr>
          <a:xfrm>
            <a:off x="662745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3E3B05A-0236-4DA5-8174-38B7F8A52FE8}"/>
              </a:ext>
            </a:extLst>
          </p:cNvPr>
          <p:cNvSpPr/>
          <p:nvPr/>
        </p:nvSpPr>
        <p:spPr>
          <a:xfrm>
            <a:off x="589174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4AD89FE7-FB31-45DD-B4F3-60C7E2AC89B6}"/>
              </a:ext>
            </a:extLst>
          </p:cNvPr>
          <p:cNvSpPr/>
          <p:nvPr/>
        </p:nvSpPr>
        <p:spPr>
          <a:xfrm>
            <a:off x="61369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51645007-3BB5-4F6B-BEED-4FFA1CB0B0C1}"/>
              </a:ext>
            </a:extLst>
          </p:cNvPr>
          <p:cNvSpPr/>
          <p:nvPr/>
        </p:nvSpPr>
        <p:spPr>
          <a:xfrm>
            <a:off x="638221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10C127A6-B93A-4F02-9FF5-08251FE2B95D}"/>
              </a:ext>
            </a:extLst>
          </p:cNvPr>
          <p:cNvSpPr/>
          <p:nvPr/>
        </p:nvSpPr>
        <p:spPr>
          <a:xfrm>
            <a:off x="662745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C346124D-6F2C-4113-8527-D0DDDF736988}"/>
              </a:ext>
            </a:extLst>
          </p:cNvPr>
          <p:cNvSpPr/>
          <p:nvPr/>
        </p:nvSpPr>
        <p:spPr>
          <a:xfrm>
            <a:off x="702686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4CA2289-F96B-4357-8247-9B11987A7D25}"/>
              </a:ext>
            </a:extLst>
          </p:cNvPr>
          <p:cNvSpPr/>
          <p:nvPr/>
        </p:nvSpPr>
        <p:spPr>
          <a:xfrm>
            <a:off x="727209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18C27D86-72AA-44E5-A761-53DCAEF0F723}"/>
              </a:ext>
            </a:extLst>
          </p:cNvPr>
          <p:cNvSpPr/>
          <p:nvPr/>
        </p:nvSpPr>
        <p:spPr>
          <a:xfrm>
            <a:off x="751733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42A0DBB-8075-43B7-9DBC-6D5652D283FB}"/>
              </a:ext>
            </a:extLst>
          </p:cNvPr>
          <p:cNvSpPr/>
          <p:nvPr/>
        </p:nvSpPr>
        <p:spPr>
          <a:xfrm>
            <a:off x="702686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7F5C44CE-A717-47F3-829F-FE19921505F0}"/>
              </a:ext>
            </a:extLst>
          </p:cNvPr>
          <p:cNvSpPr/>
          <p:nvPr/>
        </p:nvSpPr>
        <p:spPr>
          <a:xfrm>
            <a:off x="727209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EF97563-2A01-4811-B7D6-EF4092CD5C8E}"/>
              </a:ext>
            </a:extLst>
          </p:cNvPr>
          <p:cNvSpPr/>
          <p:nvPr/>
        </p:nvSpPr>
        <p:spPr>
          <a:xfrm>
            <a:off x="751733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13294877-FDBA-46BB-B203-940E0B2E099F}"/>
              </a:ext>
            </a:extLst>
          </p:cNvPr>
          <p:cNvSpPr/>
          <p:nvPr/>
        </p:nvSpPr>
        <p:spPr>
          <a:xfrm>
            <a:off x="702686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E6F7F136-D0A6-4595-A247-DD3AA923B5AB}"/>
              </a:ext>
            </a:extLst>
          </p:cNvPr>
          <p:cNvSpPr/>
          <p:nvPr/>
        </p:nvSpPr>
        <p:spPr>
          <a:xfrm>
            <a:off x="727209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0217EB4-5211-47E1-A800-585F2960098A}"/>
              </a:ext>
            </a:extLst>
          </p:cNvPr>
          <p:cNvSpPr/>
          <p:nvPr/>
        </p:nvSpPr>
        <p:spPr>
          <a:xfrm>
            <a:off x="751733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D94E7A71-69FC-4EA9-BBDC-11EE585513DA}"/>
              </a:ext>
            </a:extLst>
          </p:cNvPr>
          <p:cNvSpPr/>
          <p:nvPr/>
        </p:nvSpPr>
        <p:spPr>
          <a:xfrm>
            <a:off x="776257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CFC32F36-92DC-472B-A6A1-91D2FBE59450}"/>
              </a:ext>
            </a:extLst>
          </p:cNvPr>
          <p:cNvSpPr/>
          <p:nvPr/>
        </p:nvSpPr>
        <p:spPr>
          <a:xfrm>
            <a:off x="776257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FF653432-93F3-4C10-9537-72E0BE4DBB70}"/>
              </a:ext>
            </a:extLst>
          </p:cNvPr>
          <p:cNvSpPr/>
          <p:nvPr/>
        </p:nvSpPr>
        <p:spPr>
          <a:xfrm>
            <a:off x="776257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995CB816-6890-4BBA-BF56-B2FBA2DF0E6D}"/>
              </a:ext>
            </a:extLst>
          </p:cNvPr>
          <p:cNvSpPr/>
          <p:nvPr/>
        </p:nvSpPr>
        <p:spPr>
          <a:xfrm>
            <a:off x="702686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F68B95F-CE4F-4EFC-B870-E44F6F5E1C6E}"/>
              </a:ext>
            </a:extLst>
          </p:cNvPr>
          <p:cNvSpPr/>
          <p:nvPr/>
        </p:nvSpPr>
        <p:spPr>
          <a:xfrm>
            <a:off x="727209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5A303117-66B4-4D3D-A033-60B110ADCE66}"/>
              </a:ext>
            </a:extLst>
          </p:cNvPr>
          <p:cNvSpPr/>
          <p:nvPr/>
        </p:nvSpPr>
        <p:spPr>
          <a:xfrm>
            <a:off x="751733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A9E667-50E2-480E-ACF6-5444D26E7065}"/>
              </a:ext>
            </a:extLst>
          </p:cNvPr>
          <p:cNvSpPr/>
          <p:nvPr/>
        </p:nvSpPr>
        <p:spPr>
          <a:xfrm>
            <a:off x="776257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B88CED3F-9189-4524-AC9B-81EC8A0E64DB}"/>
              </a:ext>
            </a:extLst>
          </p:cNvPr>
          <p:cNvSpPr/>
          <p:nvPr/>
        </p:nvSpPr>
        <p:spPr>
          <a:xfrm>
            <a:off x="816198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0580FA1C-E501-4D87-B3FC-276D05266CE7}"/>
              </a:ext>
            </a:extLst>
          </p:cNvPr>
          <p:cNvSpPr/>
          <p:nvPr/>
        </p:nvSpPr>
        <p:spPr>
          <a:xfrm>
            <a:off x="840721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1DD78B07-3669-4668-9A24-A1D5859EDC12}"/>
              </a:ext>
            </a:extLst>
          </p:cNvPr>
          <p:cNvSpPr/>
          <p:nvPr/>
        </p:nvSpPr>
        <p:spPr>
          <a:xfrm>
            <a:off x="865245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E300AF75-52F1-498B-89BE-4D3C3D4A2E4B}"/>
              </a:ext>
            </a:extLst>
          </p:cNvPr>
          <p:cNvSpPr/>
          <p:nvPr/>
        </p:nvSpPr>
        <p:spPr>
          <a:xfrm>
            <a:off x="816198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1D6E13A-6B2F-4A39-AD5D-8E7A78BAF546}"/>
              </a:ext>
            </a:extLst>
          </p:cNvPr>
          <p:cNvSpPr/>
          <p:nvPr/>
        </p:nvSpPr>
        <p:spPr>
          <a:xfrm>
            <a:off x="840721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BC1FA150-CDCF-412C-8C3F-82B0B2DE64B2}"/>
              </a:ext>
            </a:extLst>
          </p:cNvPr>
          <p:cNvSpPr/>
          <p:nvPr/>
        </p:nvSpPr>
        <p:spPr>
          <a:xfrm>
            <a:off x="865245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05E905E-6078-4371-94E7-6A3DBC0528DF}"/>
              </a:ext>
            </a:extLst>
          </p:cNvPr>
          <p:cNvSpPr/>
          <p:nvPr/>
        </p:nvSpPr>
        <p:spPr>
          <a:xfrm>
            <a:off x="816198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261972A5-B17B-458B-B92E-E5E3B7522521}"/>
              </a:ext>
            </a:extLst>
          </p:cNvPr>
          <p:cNvSpPr/>
          <p:nvPr/>
        </p:nvSpPr>
        <p:spPr>
          <a:xfrm>
            <a:off x="840721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CD3ABE2-69E7-4A0C-9BA9-A0CD4C578BCF}"/>
              </a:ext>
            </a:extLst>
          </p:cNvPr>
          <p:cNvSpPr/>
          <p:nvPr/>
        </p:nvSpPr>
        <p:spPr>
          <a:xfrm>
            <a:off x="865245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EF05B1E9-08AA-4B0C-A5E5-D6AEE728AEEC}"/>
              </a:ext>
            </a:extLst>
          </p:cNvPr>
          <p:cNvSpPr/>
          <p:nvPr/>
        </p:nvSpPr>
        <p:spPr>
          <a:xfrm>
            <a:off x="889769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45F45A3-77B0-4424-8816-0CC21ED61910}"/>
              </a:ext>
            </a:extLst>
          </p:cNvPr>
          <p:cNvSpPr/>
          <p:nvPr/>
        </p:nvSpPr>
        <p:spPr>
          <a:xfrm>
            <a:off x="889769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B9CFBA8D-0D6D-4B50-B268-2C8CCAAC2F03}"/>
              </a:ext>
            </a:extLst>
          </p:cNvPr>
          <p:cNvSpPr/>
          <p:nvPr/>
        </p:nvSpPr>
        <p:spPr>
          <a:xfrm>
            <a:off x="889769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8F9A1190-9B0D-4976-8F1D-84AC8E0EB10A}"/>
              </a:ext>
            </a:extLst>
          </p:cNvPr>
          <p:cNvSpPr/>
          <p:nvPr/>
        </p:nvSpPr>
        <p:spPr>
          <a:xfrm>
            <a:off x="816198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192FCE5D-AFC4-436A-ABDD-E374406110C1}"/>
              </a:ext>
            </a:extLst>
          </p:cNvPr>
          <p:cNvSpPr/>
          <p:nvPr/>
        </p:nvSpPr>
        <p:spPr>
          <a:xfrm>
            <a:off x="840721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8331512F-3F40-46C4-AFF1-2F631780B176}"/>
              </a:ext>
            </a:extLst>
          </p:cNvPr>
          <p:cNvSpPr/>
          <p:nvPr/>
        </p:nvSpPr>
        <p:spPr>
          <a:xfrm>
            <a:off x="865245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242C0082-6562-4838-B3B5-ABF78CAC6AD8}"/>
              </a:ext>
            </a:extLst>
          </p:cNvPr>
          <p:cNvSpPr/>
          <p:nvPr/>
        </p:nvSpPr>
        <p:spPr>
          <a:xfrm>
            <a:off x="889769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F6768421-FB29-41BB-AC48-E5DA1E437371}"/>
              </a:ext>
            </a:extLst>
          </p:cNvPr>
          <p:cNvSpPr/>
          <p:nvPr/>
        </p:nvSpPr>
        <p:spPr>
          <a:xfrm>
            <a:off x="92970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B2FCBC14-72EB-4828-B2E0-059E8E24ADF3}"/>
              </a:ext>
            </a:extLst>
          </p:cNvPr>
          <p:cNvSpPr/>
          <p:nvPr/>
        </p:nvSpPr>
        <p:spPr>
          <a:xfrm>
            <a:off x="954233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C8372C33-FD04-4271-99E8-EA5F63254E8C}"/>
              </a:ext>
            </a:extLst>
          </p:cNvPr>
          <p:cNvSpPr/>
          <p:nvPr/>
        </p:nvSpPr>
        <p:spPr>
          <a:xfrm>
            <a:off x="97875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6EDD4DCC-0F7A-44FE-88EE-47470EF354C7}"/>
              </a:ext>
            </a:extLst>
          </p:cNvPr>
          <p:cNvSpPr/>
          <p:nvPr/>
        </p:nvSpPr>
        <p:spPr>
          <a:xfrm>
            <a:off x="92970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1076012E-9E8F-46C3-9643-BADE1DF0705C}"/>
              </a:ext>
            </a:extLst>
          </p:cNvPr>
          <p:cNvSpPr/>
          <p:nvPr/>
        </p:nvSpPr>
        <p:spPr>
          <a:xfrm>
            <a:off x="954233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5B1793DD-AE26-4735-BE57-3C45709F6B13}"/>
              </a:ext>
            </a:extLst>
          </p:cNvPr>
          <p:cNvSpPr/>
          <p:nvPr/>
        </p:nvSpPr>
        <p:spPr>
          <a:xfrm>
            <a:off x="97875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2112357-7E4B-4420-BD11-C892E790A7D3}"/>
              </a:ext>
            </a:extLst>
          </p:cNvPr>
          <p:cNvSpPr/>
          <p:nvPr/>
        </p:nvSpPr>
        <p:spPr>
          <a:xfrm>
            <a:off x="92970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2808F846-CBCB-446E-AFA2-8D386F76EB60}"/>
              </a:ext>
            </a:extLst>
          </p:cNvPr>
          <p:cNvSpPr/>
          <p:nvPr/>
        </p:nvSpPr>
        <p:spPr>
          <a:xfrm>
            <a:off x="954233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63026840-66F8-41B3-B0F9-9A313B0CB467}"/>
              </a:ext>
            </a:extLst>
          </p:cNvPr>
          <p:cNvSpPr/>
          <p:nvPr/>
        </p:nvSpPr>
        <p:spPr>
          <a:xfrm>
            <a:off x="97875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BD2C0704-209E-4BB5-8B20-E07B6EA886F7}"/>
              </a:ext>
            </a:extLst>
          </p:cNvPr>
          <p:cNvSpPr/>
          <p:nvPr/>
        </p:nvSpPr>
        <p:spPr>
          <a:xfrm>
            <a:off x="1003281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D264476A-581A-4950-BFF8-D452F7AA0E44}"/>
              </a:ext>
            </a:extLst>
          </p:cNvPr>
          <p:cNvSpPr/>
          <p:nvPr/>
        </p:nvSpPr>
        <p:spPr>
          <a:xfrm>
            <a:off x="1003281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2478E96-FFA5-4DDD-848C-55669AFE2EAD}"/>
              </a:ext>
            </a:extLst>
          </p:cNvPr>
          <p:cNvSpPr/>
          <p:nvPr/>
        </p:nvSpPr>
        <p:spPr>
          <a:xfrm>
            <a:off x="1003281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A0BA963-67F2-4A69-8A31-ABFAAAF70B58}"/>
              </a:ext>
            </a:extLst>
          </p:cNvPr>
          <p:cNvSpPr/>
          <p:nvPr/>
        </p:nvSpPr>
        <p:spPr>
          <a:xfrm>
            <a:off x="92970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081340E-6AE5-4924-A9FE-A50599401804}"/>
              </a:ext>
            </a:extLst>
          </p:cNvPr>
          <p:cNvSpPr/>
          <p:nvPr/>
        </p:nvSpPr>
        <p:spPr>
          <a:xfrm>
            <a:off x="954233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A3433D7-8F0C-4434-B3AC-2BFA056CD463}"/>
              </a:ext>
            </a:extLst>
          </p:cNvPr>
          <p:cNvSpPr/>
          <p:nvPr/>
        </p:nvSpPr>
        <p:spPr>
          <a:xfrm>
            <a:off x="97875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2FDF97F6-EB07-4570-AF73-7D3F22EBBEBA}"/>
              </a:ext>
            </a:extLst>
          </p:cNvPr>
          <p:cNvSpPr/>
          <p:nvPr/>
        </p:nvSpPr>
        <p:spPr>
          <a:xfrm>
            <a:off x="1003281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154C90-8F25-424E-A277-72FCA5680E6E}"/>
              </a:ext>
            </a:extLst>
          </p:cNvPr>
          <p:cNvSpPr/>
          <p:nvPr/>
        </p:nvSpPr>
        <p:spPr>
          <a:xfrm>
            <a:off x="3513221" y="4295025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4091E38-ABBB-47A5-AC62-CE837E187BD4}"/>
              </a:ext>
            </a:extLst>
          </p:cNvPr>
          <p:cNvSpPr/>
          <p:nvPr/>
        </p:nvSpPr>
        <p:spPr>
          <a:xfrm>
            <a:off x="3818021" y="4295025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639B972-42EE-432E-8480-D7F35FEFA4E8}"/>
              </a:ext>
            </a:extLst>
          </p:cNvPr>
          <p:cNvSpPr/>
          <p:nvPr/>
        </p:nvSpPr>
        <p:spPr>
          <a:xfrm>
            <a:off x="4125798" y="4295025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7AE7BAA-7D6E-40E2-9883-B72E99FCB9DC}"/>
              </a:ext>
            </a:extLst>
          </p:cNvPr>
          <p:cNvSpPr txBox="1"/>
          <p:nvPr/>
        </p:nvSpPr>
        <p:spPr>
          <a:xfrm>
            <a:off x="5590963" y="4137919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79D89DAB-62E1-41AC-ACB1-206B2AD374B0}"/>
              </a:ext>
            </a:extLst>
          </p:cNvPr>
          <p:cNvSpPr/>
          <p:nvPr/>
        </p:nvSpPr>
        <p:spPr>
          <a:xfrm>
            <a:off x="5369719" y="445095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60BAFF7-5590-41E1-B0A5-2B7514764230}"/>
              </a:ext>
            </a:extLst>
          </p:cNvPr>
          <p:cNvSpPr/>
          <p:nvPr/>
        </p:nvSpPr>
        <p:spPr>
          <a:xfrm>
            <a:off x="5737575" y="445095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AD68733-5B33-4BA7-B492-917C3FF6C554}"/>
              </a:ext>
            </a:extLst>
          </p:cNvPr>
          <p:cNvSpPr/>
          <p:nvPr/>
        </p:nvSpPr>
        <p:spPr>
          <a:xfrm>
            <a:off x="5369719" y="481880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CCC366B-0F8E-4140-BD88-10E1F39175F5}"/>
              </a:ext>
            </a:extLst>
          </p:cNvPr>
          <p:cNvSpPr/>
          <p:nvPr/>
        </p:nvSpPr>
        <p:spPr>
          <a:xfrm>
            <a:off x="5737575" y="481880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E5270B6A-D2B1-49C4-87B1-6B36F4E63DD6}"/>
              </a:ext>
            </a:extLst>
          </p:cNvPr>
          <p:cNvSpPr/>
          <p:nvPr/>
        </p:nvSpPr>
        <p:spPr>
          <a:xfrm>
            <a:off x="4430598" y="4295025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D9FD521-C46C-487C-94B1-85AC05711B30}"/>
              </a:ext>
            </a:extLst>
          </p:cNvPr>
          <p:cNvSpPr/>
          <p:nvPr/>
        </p:nvSpPr>
        <p:spPr>
          <a:xfrm>
            <a:off x="3513221" y="4602802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DAD3074A-0E49-4C64-A80C-068220C90EC2}"/>
              </a:ext>
            </a:extLst>
          </p:cNvPr>
          <p:cNvSpPr/>
          <p:nvPr/>
        </p:nvSpPr>
        <p:spPr>
          <a:xfrm>
            <a:off x="3818021" y="4602802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A371BE89-BC91-40FA-9DC1-B05C9B720E6B}"/>
              </a:ext>
            </a:extLst>
          </p:cNvPr>
          <p:cNvSpPr/>
          <p:nvPr/>
        </p:nvSpPr>
        <p:spPr>
          <a:xfrm>
            <a:off x="4125798" y="4602802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B9FD38C0-6E75-4E9A-A205-7CFE369352A8}"/>
              </a:ext>
            </a:extLst>
          </p:cNvPr>
          <p:cNvSpPr/>
          <p:nvPr/>
        </p:nvSpPr>
        <p:spPr>
          <a:xfrm>
            <a:off x="4430598" y="460280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E555330B-2D29-4528-B9A1-7F35B64BDCE1}"/>
              </a:ext>
            </a:extLst>
          </p:cNvPr>
          <p:cNvSpPr/>
          <p:nvPr/>
        </p:nvSpPr>
        <p:spPr>
          <a:xfrm>
            <a:off x="3513221" y="4910579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64FB50D-7097-498C-9CD3-1D039EB94D17}"/>
              </a:ext>
            </a:extLst>
          </p:cNvPr>
          <p:cNvSpPr/>
          <p:nvPr/>
        </p:nvSpPr>
        <p:spPr>
          <a:xfrm>
            <a:off x="3818021" y="4910579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10E64531-66A5-4386-8752-1719E77CAB63}"/>
              </a:ext>
            </a:extLst>
          </p:cNvPr>
          <p:cNvSpPr/>
          <p:nvPr/>
        </p:nvSpPr>
        <p:spPr>
          <a:xfrm>
            <a:off x="4125798" y="4910579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79E48ABA-6105-40A5-AD75-C785BD76B8DC}"/>
              </a:ext>
            </a:extLst>
          </p:cNvPr>
          <p:cNvSpPr/>
          <p:nvPr/>
        </p:nvSpPr>
        <p:spPr>
          <a:xfrm>
            <a:off x="4430598" y="4910579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7D05592D-A14C-4D5E-8655-E51996907228}"/>
              </a:ext>
            </a:extLst>
          </p:cNvPr>
          <p:cNvSpPr/>
          <p:nvPr/>
        </p:nvSpPr>
        <p:spPr>
          <a:xfrm>
            <a:off x="3513221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3135070-0622-4B15-B94D-BB415339EF6F}"/>
              </a:ext>
            </a:extLst>
          </p:cNvPr>
          <p:cNvSpPr/>
          <p:nvPr/>
        </p:nvSpPr>
        <p:spPr>
          <a:xfrm>
            <a:off x="3818021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54FE265B-2586-497D-89CB-7792178148A9}"/>
              </a:ext>
            </a:extLst>
          </p:cNvPr>
          <p:cNvSpPr/>
          <p:nvPr/>
        </p:nvSpPr>
        <p:spPr>
          <a:xfrm>
            <a:off x="4125798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2E45844-0A30-44BD-A1BA-FAC7C30F8F15}"/>
              </a:ext>
            </a:extLst>
          </p:cNvPr>
          <p:cNvSpPr/>
          <p:nvPr/>
        </p:nvSpPr>
        <p:spPr>
          <a:xfrm>
            <a:off x="4430598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555F81-2FEE-4FAC-A6E0-E777AD32E1A4}"/>
              </a:ext>
            </a:extLst>
          </p:cNvPr>
          <p:cNvSpPr/>
          <p:nvPr/>
        </p:nvSpPr>
        <p:spPr>
          <a:xfrm>
            <a:off x="3502735" y="4308378"/>
            <a:ext cx="610042" cy="6155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F9B6391D-9883-42BE-8340-05EF5F45316F}"/>
              </a:ext>
            </a:extLst>
          </p:cNvPr>
          <p:cNvSpPr/>
          <p:nvPr/>
        </p:nvSpPr>
        <p:spPr>
          <a:xfrm>
            <a:off x="6741074" y="4379207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3951247C-DA4F-41F7-AB52-21D327D572DF}"/>
              </a:ext>
            </a:extLst>
          </p:cNvPr>
          <p:cNvSpPr/>
          <p:nvPr/>
        </p:nvSpPr>
        <p:spPr>
          <a:xfrm>
            <a:off x="7048851" y="4379207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D35C5B2F-027A-442C-9582-4C614742DE92}"/>
              </a:ext>
            </a:extLst>
          </p:cNvPr>
          <p:cNvSpPr/>
          <p:nvPr/>
        </p:nvSpPr>
        <p:spPr>
          <a:xfrm>
            <a:off x="7353651" y="4379207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8E1A6178-9561-4AD3-9E31-B3B3D1132BED}"/>
              </a:ext>
            </a:extLst>
          </p:cNvPr>
          <p:cNvSpPr/>
          <p:nvPr/>
        </p:nvSpPr>
        <p:spPr>
          <a:xfrm>
            <a:off x="6741074" y="4686984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7E02F2D7-F53F-40E8-B632-F812734DF825}"/>
              </a:ext>
            </a:extLst>
          </p:cNvPr>
          <p:cNvSpPr/>
          <p:nvPr/>
        </p:nvSpPr>
        <p:spPr>
          <a:xfrm>
            <a:off x="7048851" y="4686984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E28C554F-29A0-4714-BDFC-C1B68B97CD8E}"/>
              </a:ext>
            </a:extLst>
          </p:cNvPr>
          <p:cNvSpPr/>
          <p:nvPr/>
        </p:nvSpPr>
        <p:spPr>
          <a:xfrm>
            <a:off x="7353651" y="4686984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93ADEE85-51AA-42CE-BE7C-5466D46ACB89}"/>
              </a:ext>
            </a:extLst>
          </p:cNvPr>
          <p:cNvSpPr/>
          <p:nvPr/>
        </p:nvSpPr>
        <p:spPr>
          <a:xfrm>
            <a:off x="6741074" y="49947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29EF2FF-55CD-4759-9C1A-A0571E4712AD}"/>
              </a:ext>
            </a:extLst>
          </p:cNvPr>
          <p:cNvSpPr/>
          <p:nvPr/>
        </p:nvSpPr>
        <p:spPr>
          <a:xfrm>
            <a:off x="7048851" y="49947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14FBA07E-80E1-4AD7-85BF-405CFB620333}"/>
              </a:ext>
            </a:extLst>
          </p:cNvPr>
          <p:cNvSpPr/>
          <p:nvPr/>
        </p:nvSpPr>
        <p:spPr>
          <a:xfrm>
            <a:off x="7353651" y="49947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897320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3921499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9109" y="181090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9483C88-94FE-49E5-AB40-85FACF35AF7C}"/>
              </a:ext>
            </a:extLst>
          </p:cNvPr>
          <p:cNvSpPr txBox="1"/>
          <p:nvPr/>
        </p:nvSpPr>
        <p:spPr>
          <a:xfrm>
            <a:off x="6633033" y="4241147"/>
            <a:ext cx="171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(N-F)/stride+1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8A9F356-CB25-4228-894D-35BDAF3002C1}"/>
              </a:ext>
            </a:extLst>
          </p:cNvPr>
          <p:cNvSpPr txBox="1"/>
          <p:nvPr/>
        </p:nvSpPr>
        <p:spPr>
          <a:xfrm>
            <a:off x="7385539" y="16964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= (H-FH)/stride+1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3D86B6-866B-4952-8E2E-6663B0C40870}"/>
              </a:ext>
            </a:extLst>
          </p:cNvPr>
          <p:cNvSpPr txBox="1"/>
          <p:nvPr/>
        </p:nvSpPr>
        <p:spPr>
          <a:xfrm>
            <a:off x="7398462" y="2231340"/>
            <a:ext cx="263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OW = (W-FW)/stride+1</a:t>
            </a: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3203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1820" y="181677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91" y="3590338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627311" y="318225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930397" y="42334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9148663" y="3235834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287961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7949" y="3078860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8110899" y="52886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71537" y="1425497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75019" y="3125306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171026" y="4802375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54112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48645" y="599870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2592AD2-96C7-4507-8567-3661250D389D}"/>
              </a:ext>
            </a:extLst>
          </p:cNvPr>
          <p:cNvSpPr txBox="1"/>
          <p:nvPr/>
        </p:nvSpPr>
        <p:spPr>
          <a:xfrm>
            <a:off x="9853249" y="2260087"/>
            <a:ext cx="27334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920789" y="2855877"/>
            <a:ext cx="657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756612"/>
            <a:ext cx="1127333" cy="10992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3525624" y="165274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57003A-7F71-4104-AB9E-241ECE851BE2}"/>
              </a:ext>
            </a:extLst>
          </p:cNvPr>
          <p:cNvSpPr txBox="1"/>
          <p:nvPr/>
        </p:nvSpPr>
        <p:spPr>
          <a:xfrm>
            <a:off x="3570470" y="55619"/>
            <a:ext cx="30973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np.arange(-5,5,0.1)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np.maximum(0,x) 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plt.plot(x,y)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5E895-F840-410F-B9A7-4105232EE2A6}"/>
              </a:ext>
            </a:extLst>
          </p:cNvPr>
          <p:cNvSpPr txBox="1"/>
          <p:nvPr/>
        </p:nvSpPr>
        <p:spPr>
          <a:xfrm>
            <a:off x="7999780" y="33893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2007A6-2F86-4158-9BF0-4483963770E4}"/>
              </a:ext>
            </a:extLst>
          </p:cNvPr>
          <p:cNvSpPr txBox="1"/>
          <p:nvPr/>
        </p:nvSpPr>
        <p:spPr>
          <a:xfrm>
            <a:off x="8009364" y="383907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4B21332-001C-4197-A386-B7D8BE4F51D3}"/>
              </a:ext>
            </a:extLst>
          </p:cNvPr>
          <p:cNvSpPr txBox="1"/>
          <p:nvPr/>
        </p:nvSpPr>
        <p:spPr>
          <a:xfrm>
            <a:off x="8020295" y="4400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02125-03D3-480E-87F5-DE0220D11ADC}"/>
              </a:ext>
            </a:extLst>
          </p:cNvPr>
          <p:cNvSpPr txBox="1"/>
          <p:nvPr/>
        </p:nvSpPr>
        <p:spPr>
          <a:xfrm>
            <a:off x="8030400" y="480623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A6B244D-634A-491D-A9A0-01D5B4F7D875}"/>
              </a:ext>
            </a:extLst>
          </p:cNvPr>
          <p:cNvSpPr txBox="1"/>
          <p:nvPr/>
        </p:nvSpPr>
        <p:spPr>
          <a:xfrm>
            <a:off x="8030400" y="52375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D11997D-5BE7-4634-8479-1B255CD68441}"/>
              </a:ext>
            </a:extLst>
          </p:cNvPr>
          <p:cNvSpPr txBox="1"/>
          <p:nvPr/>
        </p:nvSpPr>
        <p:spPr>
          <a:xfrm>
            <a:off x="10058309" y="33734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455633-5609-47EE-BC28-3730E63453F0}"/>
              </a:ext>
            </a:extLst>
          </p:cNvPr>
          <p:cNvSpPr txBox="1"/>
          <p:nvPr/>
        </p:nvSpPr>
        <p:spPr>
          <a:xfrm>
            <a:off x="10067893" y="3823158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00000001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EAF547-A7BF-4855-B445-F8E4DB7A9436}"/>
              </a:ext>
            </a:extLst>
          </p:cNvPr>
          <p:cNvSpPr txBox="1"/>
          <p:nvPr/>
        </p:nvSpPr>
        <p:spPr>
          <a:xfrm>
            <a:off x="10078824" y="43850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BAB00E8-F95F-4F97-86C1-4C2E33EB40CE}"/>
              </a:ext>
            </a:extLst>
          </p:cNvPr>
          <p:cNvSpPr txBox="1"/>
          <p:nvPr/>
        </p:nvSpPr>
        <p:spPr>
          <a:xfrm>
            <a:off x="10088929" y="479032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6A0DB3-4E1B-4FEC-89E4-29743301370F}"/>
              </a:ext>
            </a:extLst>
          </p:cNvPr>
          <p:cNvSpPr txBox="1"/>
          <p:nvPr/>
        </p:nvSpPr>
        <p:spPr>
          <a:xfrm>
            <a:off x="10088929" y="52216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255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C10773-B51C-4738-A385-773E772F0B88}"/>
              </a:ext>
            </a:extLst>
          </p:cNvPr>
          <p:cNvCxnSpPr/>
          <p:nvPr/>
        </p:nvCxnSpPr>
        <p:spPr>
          <a:xfrm flipH="1">
            <a:off x="9160042" y="3823158"/>
            <a:ext cx="2687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DEBB36A-21F5-4B7F-8BAD-56C2CE3E7DEE}"/>
              </a:ext>
            </a:extLst>
          </p:cNvPr>
          <p:cNvCxnSpPr/>
          <p:nvPr/>
        </p:nvCxnSpPr>
        <p:spPr>
          <a:xfrm flipH="1">
            <a:off x="11343200" y="3787063"/>
            <a:ext cx="2687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877242" y="8453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4DE581E-ACF3-4538-83FB-2AA175EFE93E}"/>
              </a:ext>
            </a:extLst>
          </p:cNvPr>
          <p:cNvSpPr/>
          <p:nvPr/>
        </p:nvSpPr>
        <p:spPr>
          <a:xfrm>
            <a:off x="3610099" y="108364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0B27B0-BC60-471D-9D8C-AE9D53BC2302}"/>
              </a:ext>
            </a:extLst>
          </p:cNvPr>
          <p:cNvSpPr/>
          <p:nvPr/>
        </p:nvSpPr>
        <p:spPr>
          <a:xfrm>
            <a:off x="3188525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0BF012D-802E-47F7-A641-907F19C0FAF3}"/>
              </a:ext>
            </a:extLst>
          </p:cNvPr>
          <p:cNvSpPr/>
          <p:nvPr/>
        </p:nvSpPr>
        <p:spPr>
          <a:xfrm>
            <a:off x="2766951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392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23EE09-5B59-45EA-A362-14998EA27C88}"/>
              </a:ext>
            </a:extLst>
          </p:cNvPr>
          <p:cNvSpPr/>
          <p:nvPr/>
        </p:nvSpPr>
        <p:spPr>
          <a:xfrm>
            <a:off x="3610099" y="97025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9240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914A01-1434-4836-B672-98A08323F07F}"/>
              </a:ext>
            </a:extLst>
          </p:cNvPr>
          <p:cNvSpPr/>
          <p:nvPr/>
        </p:nvSpPr>
        <p:spPr>
          <a:xfrm>
            <a:off x="3188525" y="10613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E2DBC9-D290-4E8B-8ACD-11346DAE4228}"/>
              </a:ext>
            </a:extLst>
          </p:cNvPr>
          <p:cNvSpPr/>
          <p:nvPr/>
        </p:nvSpPr>
        <p:spPr>
          <a:xfrm>
            <a:off x="3610099" y="106136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F3B881A-4CCA-4502-8D99-96D415D26065}"/>
              </a:ext>
            </a:extLst>
          </p:cNvPr>
          <p:cNvSpPr/>
          <p:nvPr/>
        </p:nvSpPr>
        <p:spPr>
          <a:xfrm>
            <a:off x="4031673" y="1058398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4131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437698" y="921318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5+(-3)=2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610287" y="26422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6026617" y="941616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252496" y="152181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5+(-3) = 5+6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252496" y="209741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164820" y="288674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5+6=11=1+1=2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219363" y="348867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+ sum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2A201-8EAA-4A70-9D0A-152F972246B1}"/>
              </a:ext>
            </a:extLst>
          </p:cNvPr>
          <p:cNvSpPr/>
          <p:nvPr/>
        </p:nvSpPr>
        <p:spPr>
          <a:xfrm>
            <a:off x="4031673" y="415783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4D6936-A021-41AE-BA70-4F5C3F4E597E}"/>
              </a:ext>
            </a:extLst>
          </p:cNvPr>
          <p:cNvCxnSpPr/>
          <p:nvPr/>
        </p:nvCxnSpPr>
        <p:spPr>
          <a:xfrm>
            <a:off x="69850" y="482138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A60684-C565-4E3F-B6A1-175A7A6DA2D6}"/>
              </a:ext>
            </a:extLst>
          </p:cNvPr>
          <p:cNvSpPr/>
          <p:nvPr/>
        </p:nvSpPr>
        <p:spPr>
          <a:xfrm>
            <a:off x="108659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687D83-D8EF-4DE4-B71A-76085B18EB82}"/>
              </a:ext>
            </a:extLst>
          </p:cNvPr>
          <p:cNvSpPr/>
          <p:nvPr/>
        </p:nvSpPr>
        <p:spPr>
          <a:xfrm>
            <a:off x="150816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6CEEDA-9247-4E34-AFFE-C0E9437E9648}"/>
              </a:ext>
            </a:extLst>
          </p:cNvPr>
          <p:cNvSpPr/>
          <p:nvPr/>
        </p:nvSpPr>
        <p:spPr>
          <a:xfrm>
            <a:off x="192974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225DE0-958A-4787-8A28-8F402748F01F}"/>
              </a:ext>
            </a:extLst>
          </p:cNvPr>
          <p:cNvSpPr/>
          <p:nvPr/>
        </p:nvSpPr>
        <p:spPr>
          <a:xfrm>
            <a:off x="2351315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2C8926-1070-47F7-A83F-145F04909563}"/>
              </a:ext>
            </a:extLst>
          </p:cNvPr>
          <p:cNvSpPr/>
          <p:nvPr/>
        </p:nvSpPr>
        <p:spPr>
          <a:xfrm>
            <a:off x="2772889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36258E-E353-42EE-9F06-72A586A9AEC9}"/>
              </a:ext>
            </a:extLst>
          </p:cNvPr>
          <p:cNvSpPr/>
          <p:nvPr/>
        </p:nvSpPr>
        <p:spPr>
          <a:xfrm>
            <a:off x="319446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CB8112-70C5-42DD-9B8E-AEC0E34A008E}"/>
              </a:ext>
            </a:extLst>
          </p:cNvPr>
          <p:cNvSpPr/>
          <p:nvPr/>
        </p:nvSpPr>
        <p:spPr>
          <a:xfrm>
            <a:off x="361603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DCD345-7145-4564-9800-0A433E441921}"/>
              </a:ext>
            </a:extLst>
          </p:cNvPr>
          <p:cNvSpPr/>
          <p:nvPr/>
        </p:nvSpPr>
        <p:spPr>
          <a:xfrm>
            <a:off x="403761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A7CFCA-A479-475B-B922-202CD767760D}"/>
              </a:ext>
            </a:extLst>
          </p:cNvPr>
          <p:cNvSpPr txBox="1"/>
          <p:nvPr/>
        </p:nvSpPr>
        <p:spPr>
          <a:xfrm>
            <a:off x="489163" y="43204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1B2140-8D20-4073-BE54-2B1CD45ECA2E}"/>
              </a:ext>
            </a:extLst>
          </p:cNvPr>
          <p:cNvSpPr txBox="1"/>
          <p:nvPr/>
        </p:nvSpPr>
        <p:spPr>
          <a:xfrm>
            <a:off x="2255377" y="921319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진수에서의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n-1==1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5F73E0E-C5A2-4678-ACFC-349308A313DA}"/>
              </a:ext>
            </a:extLst>
          </p:cNvPr>
          <p:cNvSpPr/>
          <p:nvPr/>
        </p:nvSpPr>
        <p:spPr>
          <a:xfrm>
            <a:off x="5733595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39F0DA-7E67-4D43-867D-F9A8982A6311}"/>
              </a:ext>
            </a:extLst>
          </p:cNvPr>
          <p:cNvSpPr/>
          <p:nvPr/>
        </p:nvSpPr>
        <p:spPr>
          <a:xfrm>
            <a:off x="6155169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E71DF0A-E9C1-44BE-B7F6-C7AB5A6BCEA8}"/>
              </a:ext>
            </a:extLst>
          </p:cNvPr>
          <p:cNvSpPr/>
          <p:nvPr/>
        </p:nvSpPr>
        <p:spPr>
          <a:xfrm>
            <a:off x="6576743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163FE8-ECBD-498D-8548-A967DF7CF7B9}"/>
              </a:ext>
            </a:extLst>
          </p:cNvPr>
          <p:cNvSpPr/>
          <p:nvPr/>
        </p:nvSpPr>
        <p:spPr>
          <a:xfrm>
            <a:off x="6998317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5A4AF7-CD1A-4A11-ACCB-21CA4D25A62D}"/>
              </a:ext>
            </a:extLst>
          </p:cNvPr>
          <p:cNvSpPr/>
          <p:nvPr/>
        </p:nvSpPr>
        <p:spPr>
          <a:xfrm>
            <a:off x="7419891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3BCDC5-508F-4DBE-BE3D-48B3131B7C50}"/>
              </a:ext>
            </a:extLst>
          </p:cNvPr>
          <p:cNvSpPr/>
          <p:nvPr/>
        </p:nvSpPr>
        <p:spPr>
          <a:xfrm>
            <a:off x="7841465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B1A7537-6968-4006-8EB4-31B21EB2D1CC}"/>
              </a:ext>
            </a:extLst>
          </p:cNvPr>
          <p:cNvSpPr/>
          <p:nvPr/>
        </p:nvSpPr>
        <p:spPr>
          <a:xfrm>
            <a:off x="8263039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D1B4261-5E6A-4C6D-8F7C-E48BBD16D548}"/>
              </a:ext>
            </a:extLst>
          </p:cNvPr>
          <p:cNvSpPr/>
          <p:nvPr/>
        </p:nvSpPr>
        <p:spPr>
          <a:xfrm>
            <a:off x="8684613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AB5C69-EF65-4276-AFD6-17253C7F357C}"/>
              </a:ext>
            </a:extLst>
          </p:cNvPr>
          <p:cNvSpPr/>
          <p:nvPr/>
        </p:nvSpPr>
        <p:spPr>
          <a:xfrm>
            <a:off x="5733595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5D11ACD-2D66-4AC8-BCB2-69EAA8A58314}"/>
              </a:ext>
            </a:extLst>
          </p:cNvPr>
          <p:cNvSpPr/>
          <p:nvPr/>
        </p:nvSpPr>
        <p:spPr>
          <a:xfrm>
            <a:off x="6155169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DAA4742-89DA-471B-B722-DF315695F89A}"/>
              </a:ext>
            </a:extLst>
          </p:cNvPr>
          <p:cNvSpPr/>
          <p:nvPr/>
        </p:nvSpPr>
        <p:spPr>
          <a:xfrm>
            <a:off x="6576743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697DE00-1147-4CAE-A1F5-7DCCF7113A13}"/>
              </a:ext>
            </a:extLst>
          </p:cNvPr>
          <p:cNvSpPr/>
          <p:nvPr/>
        </p:nvSpPr>
        <p:spPr>
          <a:xfrm>
            <a:off x="6998317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5618BEB-F31A-4FE1-BD51-C461E96B0386}"/>
              </a:ext>
            </a:extLst>
          </p:cNvPr>
          <p:cNvSpPr/>
          <p:nvPr/>
        </p:nvSpPr>
        <p:spPr>
          <a:xfrm>
            <a:off x="7419891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ABB8F11-51EC-4164-9A1C-4ADB82B48254}"/>
              </a:ext>
            </a:extLst>
          </p:cNvPr>
          <p:cNvSpPr/>
          <p:nvPr/>
        </p:nvSpPr>
        <p:spPr>
          <a:xfrm>
            <a:off x="7841465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A80E4C4-D52F-4F84-A6A5-B2ECBC6833BC}"/>
              </a:ext>
            </a:extLst>
          </p:cNvPr>
          <p:cNvSpPr/>
          <p:nvPr/>
        </p:nvSpPr>
        <p:spPr>
          <a:xfrm>
            <a:off x="8263039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CE18292-AC6B-4C4C-B27F-25ADFE16C66B}"/>
              </a:ext>
            </a:extLst>
          </p:cNvPr>
          <p:cNvSpPr/>
          <p:nvPr/>
        </p:nvSpPr>
        <p:spPr>
          <a:xfrm>
            <a:off x="8684613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59CAB2-72BD-4F6B-923A-219FD4B95279}"/>
              </a:ext>
            </a:extLst>
          </p:cNvPr>
          <p:cNvGrpSpPr/>
          <p:nvPr/>
        </p:nvGrpSpPr>
        <p:grpSpPr>
          <a:xfrm>
            <a:off x="8748808" y="5234003"/>
            <a:ext cx="293184" cy="927140"/>
            <a:chOff x="9384632" y="4644189"/>
            <a:chExt cx="293184" cy="927140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F052B80-08D0-4514-8660-39B989E6A267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6B50D74-9359-47C8-B0F7-18BB136C6A2B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383B218-E2BC-420A-AEE9-4FD1894EEABF}"/>
                </a:ext>
              </a:extLst>
            </p:cNvPr>
            <p:cNvCxnSpPr>
              <a:endCxn id="7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782443DA-C996-426C-A602-DE905ADEEE76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13F6C5C-90DD-48E8-98BD-3152751A83B1}"/>
              </a:ext>
            </a:extLst>
          </p:cNvPr>
          <p:cNvGrpSpPr/>
          <p:nvPr/>
        </p:nvGrpSpPr>
        <p:grpSpPr>
          <a:xfrm>
            <a:off x="8327234" y="5234003"/>
            <a:ext cx="293184" cy="927140"/>
            <a:chOff x="9384632" y="4644189"/>
            <a:chExt cx="293184" cy="927140"/>
          </a:xfrm>
        </p:grpSpPr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2A72B181-945E-4BA4-B018-5FE79CC98359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B5EF962-1DD6-4E61-B568-49D9C707FEC5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472E7314-5E8A-447E-AD20-76AA4F56D132}"/>
                </a:ext>
              </a:extLst>
            </p:cNvPr>
            <p:cNvCxnSpPr>
              <a:endCxn id="11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AC6928C-B05D-49C9-B865-4082E6622FFE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8DA2783-3AB4-42FD-B83D-8C903EAC9346}"/>
              </a:ext>
            </a:extLst>
          </p:cNvPr>
          <p:cNvGrpSpPr/>
          <p:nvPr/>
        </p:nvGrpSpPr>
        <p:grpSpPr>
          <a:xfrm>
            <a:off x="7905660" y="5234003"/>
            <a:ext cx="293184" cy="927140"/>
            <a:chOff x="9384632" y="4644189"/>
            <a:chExt cx="293184" cy="927140"/>
          </a:xfrm>
        </p:grpSpPr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AF4DFD74-30FE-4141-B772-6497CB589C3C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A6392E06-52A2-43D5-B1D8-03A23F7B9E7A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5CAB53F4-F1BE-4463-97B8-002A765E0FBA}"/>
                </a:ext>
              </a:extLst>
            </p:cNvPr>
            <p:cNvCxnSpPr>
              <a:endCxn id="12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0D9AE44A-8243-444C-932D-0F1D9EAFA354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3792450-DECF-4669-9758-52D8E0FC3AFF}"/>
              </a:ext>
            </a:extLst>
          </p:cNvPr>
          <p:cNvGrpSpPr/>
          <p:nvPr/>
        </p:nvGrpSpPr>
        <p:grpSpPr>
          <a:xfrm>
            <a:off x="7484086" y="5234003"/>
            <a:ext cx="293184" cy="927140"/>
            <a:chOff x="9384632" y="4644189"/>
            <a:chExt cx="293184" cy="927140"/>
          </a:xfrm>
        </p:grpSpPr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8661D9F6-51E7-4150-91CD-C2041864AE51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D7E553D1-CAC1-4798-BCB6-1596A9E2965D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A5657029-2AE5-4761-AE0E-7299716B30B2}"/>
                </a:ext>
              </a:extLst>
            </p:cNvPr>
            <p:cNvCxnSpPr>
              <a:endCxn id="12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74C0D2F9-B8FB-43D1-9FB9-4F4F6D047516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FFED7857-6FEC-4DDB-98A1-B3046D40CCD4}"/>
              </a:ext>
            </a:extLst>
          </p:cNvPr>
          <p:cNvGrpSpPr/>
          <p:nvPr/>
        </p:nvGrpSpPr>
        <p:grpSpPr>
          <a:xfrm>
            <a:off x="7062512" y="5234003"/>
            <a:ext cx="293184" cy="927140"/>
            <a:chOff x="9384632" y="4644189"/>
            <a:chExt cx="293184" cy="927140"/>
          </a:xfrm>
        </p:grpSpPr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A7B6D54A-BEEB-4875-BF93-CD4234DFD7EC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CCB3623-9501-41C8-A9F7-411AFCFBE30C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C4B2A1A0-5CDF-4F82-B8C0-3B67A535393F}"/>
                </a:ext>
              </a:extLst>
            </p:cNvPr>
            <p:cNvCxnSpPr>
              <a:endCxn id="13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BF95025C-52C1-4FFE-91B1-2E9D097A34F9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3237689-06EB-45B1-94A0-DD2697CE3A67}"/>
              </a:ext>
            </a:extLst>
          </p:cNvPr>
          <p:cNvGrpSpPr/>
          <p:nvPr/>
        </p:nvGrpSpPr>
        <p:grpSpPr>
          <a:xfrm>
            <a:off x="6640938" y="5234003"/>
            <a:ext cx="293184" cy="927140"/>
            <a:chOff x="9384632" y="4644189"/>
            <a:chExt cx="293184" cy="927140"/>
          </a:xfrm>
        </p:grpSpPr>
        <p:sp>
          <p:nvSpPr>
            <p:cNvPr id="139" name="이등변 삼각형 138">
              <a:extLst>
                <a:ext uri="{FF2B5EF4-FFF2-40B4-BE49-F238E27FC236}">
                  <a16:creationId xmlns:a16="http://schemas.microsoft.com/office/drawing/2014/main" id="{F7ABDEB9-101D-4F1B-BB63-3EDE537B7892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F802F646-40D8-4257-95D0-3D6845E0387C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D1410F0-7CB3-41D1-BBE5-2294C2F1A66C}"/>
                </a:ext>
              </a:extLst>
            </p:cNvPr>
            <p:cNvCxnSpPr>
              <a:endCxn id="13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E0B583C-2812-422F-B84A-3A77CAC5EC88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1013833-1685-4963-A227-42F61C9336C9}"/>
              </a:ext>
            </a:extLst>
          </p:cNvPr>
          <p:cNvGrpSpPr/>
          <p:nvPr/>
        </p:nvGrpSpPr>
        <p:grpSpPr>
          <a:xfrm>
            <a:off x="6219364" y="5234003"/>
            <a:ext cx="293184" cy="927140"/>
            <a:chOff x="9384632" y="4644189"/>
            <a:chExt cx="293184" cy="927140"/>
          </a:xfrm>
        </p:grpSpPr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183907F4-470A-4A5C-AFEC-958DB697FCD9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005C8FB8-ECF3-467E-AFD8-F14211E77D89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0324A79-EBAE-431F-BDA2-5C8CB473EF29}"/>
                </a:ext>
              </a:extLst>
            </p:cNvPr>
            <p:cNvCxnSpPr>
              <a:endCxn id="14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EC6775F1-3B9E-4690-B9FB-36A9D24041BC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8A66A4A-B1FE-4B97-8CF7-B76648D06FA7}"/>
              </a:ext>
            </a:extLst>
          </p:cNvPr>
          <p:cNvGrpSpPr/>
          <p:nvPr/>
        </p:nvGrpSpPr>
        <p:grpSpPr>
          <a:xfrm>
            <a:off x="5797790" y="5234003"/>
            <a:ext cx="293184" cy="927140"/>
            <a:chOff x="9384632" y="4644189"/>
            <a:chExt cx="293184" cy="927140"/>
          </a:xfrm>
        </p:grpSpPr>
        <p:sp>
          <p:nvSpPr>
            <p:cNvPr id="149" name="이등변 삼각형 148">
              <a:extLst>
                <a:ext uri="{FF2B5EF4-FFF2-40B4-BE49-F238E27FC236}">
                  <a16:creationId xmlns:a16="http://schemas.microsoft.com/office/drawing/2014/main" id="{AD31EE60-4189-426D-B76E-D238F1E46474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7A61B7B1-8C76-4250-A1EC-EFF65F03A759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4D032E49-D10B-4CC1-B8B9-089D36C9A9B0}"/>
                </a:ext>
              </a:extLst>
            </p:cNvPr>
            <p:cNvCxnSpPr>
              <a:endCxn id="14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5DDAA51A-9EF0-411F-9641-8956129CC6B0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F9D4E624-62A6-442F-B66F-177AE744E8D7}"/>
              </a:ext>
            </a:extLst>
          </p:cNvPr>
          <p:cNvSpPr txBox="1"/>
          <p:nvPr/>
        </p:nvSpPr>
        <p:spPr>
          <a:xfrm>
            <a:off x="4564064" y="20366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F928B1E-7FFE-4227-B2C7-2EE30DD13B6A}"/>
              </a:ext>
            </a:extLst>
          </p:cNvPr>
          <p:cNvSpPr txBox="1"/>
          <p:nvPr/>
        </p:nvSpPr>
        <p:spPr>
          <a:xfrm>
            <a:off x="4546124" y="266044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6F327BB-D91B-46A6-9B06-7043C9C6E62B}"/>
              </a:ext>
            </a:extLst>
          </p:cNvPr>
          <p:cNvSpPr txBox="1"/>
          <p:nvPr/>
        </p:nvSpPr>
        <p:spPr>
          <a:xfrm>
            <a:off x="9160290" y="47309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767298-9D2B-4A93-B3C4-E7E07A016EC2}"/>
              </a:ext>
            </a:extLst>
          </p:cNvPr>
          <p:cNvSpPr txBox="1"/>
          <p:nvPr/>
        </p:nvSpPr>
        <p:spPr>
          <a:xfrm>
            <a:off x="9131885" y="616114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218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 = 5+(-3) = 5+7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47699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355069" y="294631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5+7=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5373" y="3415646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를 버림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50F1F-4976-432D-BD4B-B5EE599F744B}"/>
              </a:ext>
            </a:extLst>
          </p:cNvPr>
          <p:cNvSpPr txBox="1"/>
          <p:nvPr/>
        </p:nvSpPr>
        <p:spPr>
          <a:xfrm>
            <a:off x="4532929" y="201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D9000E-4F18-461F-9082-2461C2639170}"/>
              </a:ext>
            </a:extLst>
          </p:cNvPr>
          <p:cNvSpPr txBox="1"/>
          <p:nvPr/>
        </p:nvSpPr>
        <p:spPr>
          <a:xfrm>
            <a:off x="4507523" y="264820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3AE4DE-4B99-4A46-9349-231ACC8EDE1F}"/>
              </a:ext>
            </a:extLst>
          </p:cNvPr>
          <p:cNvSpPr/>
          <p:nvPr/>
        </p:nvSpPr>
        <p:spPr>
          <a:xfrm>
            <a:off x="5164839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D16153-FCCB-444D-A413-D5270587815C}"/>
              </a:ext>
            </a:extLst>
          </p:cNvPr>
          <p:cNvSpPr/>
          <p:nvPr/>
        </p:nvSpPr>
        <p:spPr>
          <a:xfrm>
            <a:off x="5586413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B9306F-A8A0-451A-A810-555EEC86C2F8}"/>
              </a:ext>
            </a:extLst>
          </p:cNvPr>
          <p:cNvSpPr/>
          <p:nvPr/>
        </p:nvSpPr>
        <p:spPr>
          <a:xfrm>
            <a:off x="6007987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E96C3D-E894-43A0-9368-D7BF8345BF1F}"/>
              </a:ext>
            </a:extLst>
          </p:cNvPr>
          <p:cNvSpPr/>
          <p:nvPr/>
        </p:nvSpPr>
        <p:spPr>
          <a:xfrm>
            <a:off x="6429561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FB359CC-606F-408F-9241-7160F0900EE1}"/>
              </a:ext>
            </a:extLst>
          </p:cNvPr>
          <p:cNvSpPr/>
          <p:nvPr/>
        </p:nvSpPr>
        <p:spPr>
          <a:xfrm>
            <a:off x="6851135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84CF6D-B5E2-4A31-BA22-7B8263AB157B}"/>
              </a:ext>
            </a:extLst>
          </p:cNvPr>
          <p:cNvSpPr/>
          <p:nvPr/>
        </p:nvSpPr>
        <p:spPr>
          <a:xfrm>
            <a:off x="7272709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24A2459-4212-4DA2-B097-2B948256EF10}"/>
              </a:ext>
            </a:extLst>
          </p:cNvPr>
          <p:cNvSpPr/>
          <p:nvPr/>
        </p:nvSpPr>
        <p:spPr>
          <a:xfrm>
            <a:off x="7694283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A1AC545-F36B-4DC3-B86B-C8A83B921790}"/>
              </a:ext>
            </a:extLst>
          </p:cNvPr>
          <p:cNvSpPr/>
          <p:nvPr/>
        </p:nvSpPr>
        <p:spPr>
          <a:xfrm>
            <a:off x="8115857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EB595EE-0F4B-4F39-9997-F5960BA445A2}"/>
              </a:ext>
            </a:extLst>
          </p:cNvPr>
          <p:cNvSpPr/>
          <p:nvPr/>
        </p:nvSpPr>
        <p:spPr>
          <a:xfrm>
            <a:off x="5164839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D12A68-1B1E-4CBE-A25D-AFEE832E98CE}"/>
              </a:ext>
            </a:extLst>
          </p:cNvPr>
          <p:cNvSpPr/>
          <p:nvPr/>
        </p:nvSpPr>
        <p:spPr>
          <a:xfrm>
            <a:off x="5586413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DAD28F3-5C3C-424F-9C42-83C313AD6CC4}"/>
              </a:ext>
            </a:extLst>
          </p:cNvPr>
          <p:cNvSpPr/>
          <p:nvPr/>
        </p:nvSpPr>
        <p:spPr>
          <a:xfrm>
            <a:off x="6007987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475EC1-4925-4450-B9E8-DA5E36EC3D57}"/>
              </a:ext>
            </a:extLst>
          </p:cNvPr>
          <p:cNvSpPr/>
          <p:nvPr/>
        </p:nvSpPr>
        <p:spPr>
          <a:xfrm>
            <a:off x="6429561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DF29124-C01E-40EE-B48B-193D45AA7FD7}"/>
              </a:ext>
            </a:extLst>
          </p:cNvPr>
          <p:cNvSpPr/>
          <p:nvPr/>
        </p:nvSpPr>
        <p:spPr>
          <a:xfrm>
            <a:off x="6851135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C35C08-C3A2-45A0-BF12-0967C704C9D8}"/>
              </a:ext>
            </a:extLst>
          </p:cNvPr>
          <p:cNvSpPr/>
          <p:nvPr/>
        </p:nvSpPr>
        <p:spPr>
          <a:xfrm>
            <a:off x="7272709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C1A0F8-604F-408D-9420-A23A9896D401}"/>
              </a:ext>
            </a:extLst>
          </p:cNvPr>
          <p:cNvSpPr/>
          <p:nvPr/>
        </p:nvSpPr>
        <p:spPr>
          <a:xfrm>
            <a:off x="7694283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85A23BD-0052-4046-8FBD-CAF78FF0F97C}"/>
              </a:ext>
            </a:extLst>
          </p:cNvPr>
          <p:cNvSpPr/>
          <p:nvPr/>
        </p:nvSpPr>
        <p:spPr>
          <a:xfrm>
            <a:off x="8115857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EE5462A-6353-414C-9E28-8421CB7531A9}"/>
              </a:ext>
            </a:extLst>
          </p:cNvPr>
          <p:cNvGrpSpPr/>
          <p:nvPr/>
        </p:nvGrpSpPr>
        <p:grpSpPr>
          <a:xfrm>
            <a:off x="6493756" y="5200745"/>
            <a:ext cx="293184" cy="927140"/>
            <a:chOff x="9384632" y="4644189"/>
            <a:chExt cx="293184" cy="927140"/>
          </a:xfrm>
        </p:grpSpPr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05D1FF9B-2252-4DE3-A1C3-69229BB617D4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DECB61D-8150-4031-84AA-6F725F40C52F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A302E5F6-A057-4CC5-A012-28BBDD2FD85D}"/>
                </a:ext>
              </a:extLst>
            </p:cNvPr>
            <p:cNvCxnSpPr>
              <a:endCxn id="11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BD364C15-3F71-436D-8EF1-D2353518C833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E915B12-5934-42D4-94C6-E7859618818F}"/>
              </a:ext>
            </a:extLst>
          </p:cNvPr>
          <p:cNvGrpSpPr/>
          <p:nvPr/>
        </p:nvGrpSpPr>
        <p:grpSpPr>
          <a:xfrm>
            <a:off x="6072182" y="5200745"/>
            <a:ext cx="293184" cy="927140"/>
            <a:chOff x="9384632" y="4644189"/>
            <a:chExt cx="293184" cy="927140"/>
          </a:xfrm>
        </p:grpSpPr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68A5485E-F5E0-4F73-BA85-A3165FA36486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189F0EE-38D2-4E83-A664-750D719D8F14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9C87685-D48E-4D9D-826D-2D037ADC3F14}"/>
                </a:ext>
              </a:extLst>
            </p:cNvPr>
            <p:cNvCxnSpPr>
              <a:endCxn id="12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0BABA6D0-EB35-4397-A4DF-B78631E43DB9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4CFD5FA4-498D-436E-90AF-E39426F942A8}"/>
              </a:ext>
            </a:extLst>
          </p:cNvPr>
          <p:cNvGrpSpPr/>
          <p:nvPr/>
        </p:nvGrpSpPr>
        <p:grpSpPr>
          <a:xfrm>
            <a:off x="5650608" y="5200745"/>
            <a:ext cx="293184" cy="927140"/>
            <a:chOff x="9384632" y="4644189"/>
            <a:chExt cx="293184" cy="927140"/>
          </a:xfrm>
        </p:grpSpPr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F7C51196-8807-43EB-956A-625BA5E59F8F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A9CE579-8D24-482F-B6E7-6BC084E87F93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77FA61E7-89B1-4B08-9E33-752895600A17}"/>
                </a:ext>
              </a:extLst>
            </p:cNvPr>
            <p:cNvCxnSpPr>
              <a:endCxn id="12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7E04CC06-13A6-495F-96A1-76E5FF009B91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92110BC-54F7-4234-A70B-54F1C356E059}"/>
              </a:ext>
            </a:extLst>
          </p:cNvPr>
          <p:cNvGrpSpPr/>
          <p:nvPr/>
        </p:nvGrpSpPr>
        <p:grpSpPr>
          <a:xfrm>
            <a:off x="5229034" y="5200745"/>
            <a:ext cx="293184" cy="927140"/>
            <a:chOff x="9384632" y="4644189"/>
            <a:chExt cx="293184" cy="927140"/>
          </a:xfrm>
        </p:grpSpPr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5412704A-5574-4A40-8595-DCBC1F650B25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B91B5FE5-FCE6-4B4A-972E-034F8963BFAF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7DCFA34A-180C-4C9E-9BEB-1001595FDC10}"/>
                </a:ext>
              </a:extLst>
            </p:cNvPr>
            <p:cNvCxnSpPr>
              <a:endCxn id="13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E67028FF-9E5B-4BC9-A724-000B1B19A802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A73E5F17-AE3E-41BC-B62F-9F9A52B760C1}"/>
              </a:ext>
            </a:extLst>
          </p:cNvPr>
          <p:cNvSpPr txBox="1"/>
          <p:nvPr/>
        </p:nvSpPr>
        <p:spPr>
          <a:xfrm>
            <a:off x="8591534" y="469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760B254-B49C-4FB2-847B-91E7ADFDCB6D}"/>
              </a:ext>
            </a:extLst>
          </p:cNvPr>
          <p:cNvSpPr txBox="1"/>
          <p:nvPr/>
        </p:nvSpPr>
        <p:spPr>
          <a:xfrm>
            <a:off x="8563129" y="61278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BE26F26-05C1-4123-B3E7-F9F5A0AFEF79}"/>
              </a:ext>
            </a:extLst>
          </p:cNvPr>
          <p:cNvSpPr/>
          <p:nvPr/>
        </p:nvSpPr>
        <p:spPr>
          <a:xfrm flipH="1">
            <a:off x="6926168" y="4309756"/>
            <a:ext cx="1443790" cy="29071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2D55860-2468-4C03-B489-017B33C2DFC3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>
            <a:off x="7061922" y="5200389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92308C3-C208-496A-9C8B-CC99E984885B}"/>
              </a:ext>
            </a:extLst>
          </p:cNvPr>
          <p:cNvCxnSpPr>
            <a:cxnSpLocks/>
            <a:stCxn id="53" idx="2"/>
            <a:endCxn id="63" idx="0"/>
          </p:cNvCxnSpPr>
          <p:nvPr/>
        </p:nvCxnSpPr>
        <p:spPr>
          <a:xfrm>
            <a:off x="7483496" y="5200389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FE0D9B17-0E0D-4D38-911B-916E6214F833}"/>
              </a:ext>
            </a:extLst>
          </p:cNvPr>
          <p:cNvCxnSpPr>
            <a:cxnSpLocks/>
          </p:cNvCxnSpPr>
          <p:nvPr/>
        </p:nvCxnSpPr>
        <p:spPr>
          <a:xfrm>
            <a:off x="7927342" y="5200389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ED331164-A540-4AB2-B009-E5B10C316F9B}"/>
              </a:ext>
            </a:extLst>
          </p:cNvPr>
          <p:cNvCxnSpPr>
            <a:cxnSpLocks/>
          </p:cNvCxnSpPr>
          <p:nvPr/>
        </p:nvCxnSpPr>
        <p:spPr>
          <a:xfrm>
            <a:off x="8343583" y="5192375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04436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A5C07-A1FE-4821-8DEB-C0863B8F0AE4}"/>
              </a:ext>
            </a:extLst>
          </p:cNvPr>
          <p:cNvSpPr txBox="1"/>
          <p:nvPr/>
        </p:nvSpPr>
        <p:spPr>
          <a:xfrm>
            <a:off x="1514639" y="10079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CA06ED-CBC6-4561-BA2F-1CF17D715A81}"/>
              </a:ext>
            </a:extLst>
          </p:cNvPr>
          <p:cNvSpPr/>
          <p:nvPr/>
        </p:nvSpPr>
        <p:spPr>
          <a:xfrm>
            <a:off x="945274" y="1582738"/>
            <a:ext cx="3642768" cy="8596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10B971-9A47-403B-ACA1-1E2B14BEE7CD}"/>
              </a:ext>
            </a:extLst>
          </p:cNvPr>
          <p:cNvGrpSpPr/>
          <p:nvPr/>
        </p:nvGrpSpPr>
        <p:grpSpPr>
          <a:xfrm>
            <a:off x="1021474" y="1660312"/>
            <a:ext cx="3486358" cy="701888"/>
            <a:chOff x="1021474" y="1660312"/>
            <a:chExt cx="2994274" cy="70188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4DC05B-6099-4ADF-847B-3D204953048A}"/>
                </a:ext>
              </a:extLst>
            </p:cNvPr>
            <p:cNvSpPr/>
            <p:nvPr/>
          </p:nvSpPr>
          <p:spPr>
            <a:xfrm>
              <a:off x="1021474" y="1660312"/>
              <a:ext cx="1497137" cy="7018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B78AF5-D2A0-4F38-B818-9F0F786749D8}"/>
                </a:ext>
              </a:extLst>
            </p:cNvPr>
            <p:cNvSpPr/>
            <p:nvPr/>
          </p:nvSpPr>
          <p:spPr>
            <a:xfrm>
              <a:off x="2518611" y="1660312"/>
              <a:ext cx="1497137" cy="70188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B2DC42-10E0-440A-8790-B48E9B07642F}"/>
              </a:ext>
            </a:extLst>
          </p:cNvPr>
          <p:cNvSpPr/>
          <p:nvPr/>
        </p:nvSpPr>
        <p:spPr>
          <a:xfrm>
            <a:off x="1101684" y="1740524"/>
            <a:ext cx="791380" cy="5414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85EA5C-0A8E-4D19-839C-939461C4CF86}"/>
              </a:ext>
            </a:extLst>
          </p:cNvPr>
          <p:cNvSpPr/>
          <p:nvPr/>
        </p:nvSpPr>
        <p:spPr>
          <a:xfrm>
            <a:off x="1893064" y="1740524"/>
            <a:ext cx="791380" cy="5414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1526E8-E577-45BC-9811-219875B6C1BB}"/>
              </a:ext>
            </a:extLst>
          </p:cNvPr>
          <p:cNvSpPr/>
          <p:nvPr/>
        </p:nvSpPr>
        <p:spPr>
          <a:xfrm>
            <a:off x="1177884" y="1818098"/>
            <a:ext cx="634970" cy="3997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A2625-F94F-43B0-B6FA-B4239E5FD3A1}"/>
              </a:ext>
            </a:extLst>
          </p:cNvPr>
          <p:cNvSpPr/>
          <p:nvPr/>
        </p:nvSpPr>
        <p:spPr>
          <a:xfrm>
            <a:off x="1969264" y="1811394"/>
            <a:ext cx="634970" cy="3997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44E813-74A0-4CFF-818E-CD479300949B}"/>
              </a:ext>
            </a:extLst>
          </p:cNvPr>
          <p:cNvSpPr/>
          <p:nvPr/>
        </p:nvSpPr>
        <p:spPr>
          <a:xfrm>
            <a:off x="2844863" y="1740524"/>
            <a:ext cx="791380" cy="5414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579123-C92F-4D5D-8564-16A0F6A30503}"/>
              </a:ext>
            </a:extLst>
          </p:cNvPr>
          <p:cNvSpPr/>
          <p:nvPr/>
        </p:nvSpPr>
        <p:spPr>
          <a:xfrm>
            <a:off x="3636243" y="1740524"/>
            <a:ext cx="791380" cy="5414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A1FEC5-92D5-4BF1-9270-D70ABC15CA6B}"/>
              </a:ext>
            </a:extLst>
          </p:cNvPr>
          <p:cNvSpPr/>
          <p:nvPr/>
        </p:nvSpPr>
        <p:spPr>
          <a:xfrm>
            <a:off x="2921063" y="1818098"/>
            <a:ext cx="634970" cy="3997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25C766-446E-4E4F-9942-D3B2F83CCE72}"/>
              </a:ext>
            </a:extLst>
          </p:cNvPr>
          <p:cNvSpPr/>
          <p:nvPr/>
        </p:nvSpPr>
        <p:spPr>
          <a:xfrm>
            <a:off x="3712443" y="1811394"/>
            <a:ext cx="634970" cy="3997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4AACDF-9C61-4147-BDBD-EA2A60A1FAAC}"/>
              </a:ext>
            </a:extLst>
          </p:cNvPr>
          <p:cNvSpPr txBox="1"/>
          <p:nvPr/>
        </p:nvSpPr>
        <p:spPr>
          <a:xfrm>
            <a:off x="3359517" y="815403"/>
            <a:ext cx="715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 = np.array([[[[1],[2]],[[3],[4]]]])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76DB50-DFAD-4AAF-9EDE-220D0BF178E8}"/>
              </a:ext>
            </a:extLst>
          </p:cNvPr>
          <p:cNvSpPr txBox="1"/>
          <p:nvPr/>
        </p:nvSpPr>
        <p:spPr>
          <a:xfrm>
            <a:off x="1316955" y="26241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040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025753" y="1112604"/>
            <a:ext cx="209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61BCE6-1410-483B-94D8-4DE8378B60BA}"/>
              </a:ext>
            </a:extLst>
          </p:cNvPr>
          <p:cNvSpPr/>
          <p:nvPr/>
        </p:nvSpPr>
        <p:spPr>
          <a:xfrm>
            <a:off x="966178" y="2309751"/>
            <a:ext cx="8807214" cy="1609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B43500-CBAA-47A7-8F08-4982F5039426}"/>
              </a:ext>
            </a:extLst>
          </p:cNvPr>
          <p:cNvSpPr txBox="1"/>
          <p:nvPr/>
        </p:nvSpPr>
        <p:spPr>
          <a:xfrm>
            <a:off x="3687306" y="1739433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49EBAD-4867-4AAE-B336-93C6E8E2AA91}"/>
              </a:ext>
            </a:extLst>
          </p:cNvPr>
          <p:cNvGrpSpPr/>
          <p:nvPr/>
        </p:nvGrpSpPr>
        <p:grpSpPr>
          <a:xfrm>
            <a:off x="1061181" y="2416850"/>
            <a:ext cx="8624686" cy="1407005"/>
            <a:chOff x="1061181" y="2416850"/>
            <a:chExt cx="5829828" cy="140700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C83DF7-A123-444F-88BB-FD7CB0BC8E6A}"/>
                </a:ext>
              </a:extLst>
            </p:cNvPr>
            <p:cNvSpPr/>
            <p:nvPr/>
          </p:nvSpPr>
          <p:spPr>
            <a:xfrm>
              <a:off x="1061181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25B8194-CBBD-4172-B19E-724CB6FCB431}"/>
                </a:ext>
              </a:extLst>
            </p:cNvPr>
            <p:cNvSpPr/>
            <p:nvPr/>
          </p:nvSpPr>
          <p:spPr>
            <a:xfrm>
              <a:off x="3004457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DB9A4A-9BF0-41DA-946E-5F3136563572}"/>
                </a:ext>
              </a:extLst>
            </p:cNvPr>
            <p:cNvSpPr/>
            <p:nvPr/>
          </p:nvSpPr>
          <p:spPr>
            <a:xfrm>
              <a:off x="4947733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7AE865-1E09-4918-B717-06B1EBD91A04}"/>
              </a:ext>
            </a:extLst>
          </p:cNvPr>
          <p:cNvSpPr txBox="1"/>
          <p:nvPr/>
        </p:nvSpPr>
        <p:spPr>
          <a:xfrm>
            <a:off x="7840911" y="1086417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366B3F3-D65C-437E-9D76-2D1CDA89C046}"/>
              </a:ext>
            </a:extLst>
          </p:cNvPr>
          <p:cNvSpPr/>
          <p:nvPr/>
        </p:nvSpPr>
        <p:spPr>
          <a:xfrm>
            <a:off x="116028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B894326-1AC6-4BE7-84F6-23DF923095DB}"/>
              </a:ext>
            </a:extLst>
          </p:cNvPr>
          <p:cNvSpPr/>
          <p:nvPr/>
        </p:nvSpPr>
        <p:spPr>
          <a:xfrm>
            <a:off x="205637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06B2AB1-7A7D-4315-A30C-85149344148F}"/>
              </a:ext>
            </a:extLst>
          </p:cNvPr>
          <p:cNvSpPr/>
          <p:nvPr/>
        </p:nvSpPr>
        <p:spPr>
          <a:xfrm>
            <a:off x="295246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5BA71-DE3D-4885-AC86-7F98425B4FE3}"/>
              </a:ext>
            </a:extLst>
          </p:cNvPr>
          <p:cNvSpPr txBox="1"/>
          <p:nvPr/>
        </p:nvSpPr>
        <p:spPr>
          <a:xfrm>
            <a:off x="7840910" y="1707713"/>
            <a:ext cx="48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shift+ctrl+g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해지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9CF79C-1DDD-4E02-917B-07F29EBE47D4}"/>
              </a:ext>
            </a:extLst>
          </p:cNvPr>
          <p:cNvSpPr/>
          <p:nvPr/>
        </p:nvSpPr>
        <p:spPr>
          <a:xfrm>
            <a:off x="1247806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457E0E3-7459-49C3-A01A-AF748675C941}"/>
              </a:ext>
            </a:extLst>
          </p:cNvPr>
          <p:cNvSpPr/>
          <p:nvPr/>
        </p:nvSpPr>
        <p:spPr>
          <a:xfrm>
            <a:off x="2151374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7449F0E-CCCC-42A7-A79C-E25DA6916370}"/>
              </a:ext>
            </a:extLst>
          </p:cNvPr>
          <p:cNvSpPr/>
          <p:nvPr/>
        </p:nvSpPr>
        <p:spPr>
          <a:xfrm>
            <a:off x="3030886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3B48B70-DB1D-4BE6-8D28-693B15B24338}"/>
              </a:ext>
            </a:extLst>
          </p:cNvPr>
          <p:cNvSpPr/>
          <p:nvPr/>
        </p:nvSpPr>
        <p:spPr>
          <a:xfrm>
            <a:off x="403107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C6C56F-0D2C-4489-BC4D-5ED9C2CC109B}"/>
              </a:ext>
            </a:extLst>
          </p:cNvPr>
          <p:cNvSpPr/>
          <p:nvPr/>
        </p:nvSpPr>
        <p:spPr>
          <a:xfrm>
            <a:off x="492716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A14C7E-DB06-4F2A-A45B-CFD70B181394}"/>
              </a:ext>
            </a:extLst>
          </p:cNvPr>
          <p:cNvSpPr/>
          <p:nvPr/>
        </p:nvSpPr>
        <p:spPr>
          <a:xfrm>
            <a:off x="582325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7A5EA63-E958-4931-98DE-A826B439043B}"/>
              </a:ext>
            </a:extLst>
          </p:cNvPr>
          <p:cNvSpPr/>
          <p:nvPr/>
        </p:nvSpPr>
        <p:spPr>
          <a:xfrm>
            <a:off x="4118604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A413B3E-42AA-472D-8589-9B2D8A642620}"/>
              </a:ext>
            </a:extLst>
          </p:cNvPr>
          <p:cNvSpPr/>
          <p:nvPr/>
        </p:nvSpPr>
        <p:spPr>
          <a:xfrm>
            <a:off x="5022172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E1722ED-4989-4BCC-A7C0-B3B1CF9486A4}"/>
              </a:ext>
            </a:extLst>
          </p:cNvPr>
          <p:cNvSpPr/>
          <p:nvPr/>
        </p:nvSpPr>
        <p:spPr>
          <a:xfrm>
            <a:off x="5901684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02CFD56-0A77-4909-8BF4-D67B518C381D}"/>
              </a:ext>
            </a:extLst>
          </p:cNvPr>
          <p:cNvSpPr/>
          <p:nvPr/>
        </p:nvSpPr>
        <p:spPr>
          <a:xfrm>
            <a:off x="689849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326BA0-4A41-416E-A6DB-61940188F927}"/>
              </a:ext>
            </a:extLst>
          </p:cNvPr>
          <p:cNvSpPr/>
          <p:nvPr/>
        </p:nvSpPr>
        <p:spPr>
          <a:xfrm>
            <a:off x="779458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E469DF6-F7BF-4FA6-A408-12059B3D9BEF}"/>
              </a:ext>
            </a:extLst>
          </p:cNvPr>
          <p:cNvSpPr/>
          <p:nvPr/>
        </p:nvSpPr>
        <p:spPr>
          <a:xfrm>
            <a:off x="869067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2157EBE-D748-4B2B-97A8-C3366E9D21D6}"/>
              </a:ext>
            </a:extLst>
          </p:cNvPr>
          <p:cNvSpPr/>
          <p:nvPr/>
        </p:nvSpPr>
        <p:spPr>
          <a:xfrm>
            <a:off x="6986021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CA84DBA-399F-46AA-97EA-AB877CC7800B}"/>
              </a:ext>
            </a:extLst>
          </p:cNvPr>
          <p:cNvSpPr/>
          <p:nvPr/>
        </p:nvSpPr>
        <p:spPr>
          <a:xfrm>
            <a:off x="7889589" y="256423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E49AB4-0B4B-4801-9C41-D711A6B1F44C}"/>
              </a:ext>
            </a:extLst>
          </p:cNvPr>
          <p:cNvSpPr/>
          <p:nvPr/>
        </p:nvSpPr>
        <p:spPr>
          <a:xfrm>
            <a:off x="8769101" y="2570756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5586413" y="1432362"/>
            <a:ext cx="2093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E599E6-81C7-43B6-8879-62BDFD97B591}"/>
              </a:ext>
            </a:extLst>
          </p:cNvPr>
          <p:cNvSpPr/>
          <p:nvPr/>
        </p:nvSpPr>
        <p:spPr>
          <a:xfrm>
            <a:off x="8826627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8DCF3-FD18-4FC0-A657-CD8C73F19DD4}"/>
              </a:ext>
            </a:extLst>
          </p:cNvPr>
          <p:cNvSpPr/>
          <p:nvPr/>
        </p:nvSpPr>
        <p:spPr>
          <a:xfrm>
            <a:off x="9258749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4B12AE-3133-401E-8597-D5A11844D406}"/>
              </a:ext>
            </a:extLst>
          </p:cNvPr>
          <p:cNvSpPr/>
          <p:nvPr/>
        </p:nvSpPr>
        <p:spPr>
          <a:xfrm>
            <a:off x="8826627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7D693C-8AF4-4895-8201-274B8B7BDDE5}"/>
              </a:ext>
            </a:extLst>
          </p:cNvPr>
          <p:cNvSpPr/>
          <p:nvPr/>
        </p:nvSpPr>
        <p:spPr>
          <a:xfrm>
            <a:off x="9258749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7602AA-E5B9-456F-BE6F-E23526D4AD37}"/>
              </a:ext>
            </a:extLst>
          </p:cNvPr>
          <p:cNvGrpSpPr/>
          <p:nvPr/>
        </p:nvGrpSpPr>
        <p:grpSpPr>
          <a:xfrm>
            <a:off x="2079414" y="2370667"/>
            <a:ext cx="5621868" cy="1368213"/>
            <a:chOff x="2079414" y="2370667"/>
            <a:chExt cx="5621868" cy="136821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BF3C1A-48D1-4AFB-B18C-BE4FB7F6EE1C}"/>
                </a:ext>
              </a:extLst>
            </p:cNvPr>
            <p:cNvSpPr/>
            <p:nvPr/>
          </p:nvSpPr>
          <p:spPr>
            <a:xfrm>
              <a:off x="2079414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DDA5A4-22C0-4DB9-A51C-8DE9BC958C9A}"/>
                </a:ext>
              </a:extLst>
            </p:cNvPr>
            <p:cNvSpPr/>
            <p:nvPr/>
          </p:nvSpPr>
          <p:spPr>
            <a:xfrm>
              <a:off x="4890348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E24899-C821-43E3-892D-C7D359DC3AC6}"/>
              </a:ext>
            </a:extLst>
          </p:cNvPr>
          <p:cNvSpPr/>
          <p:nvPr/>
        </p:nvSpPr>
        <p:spPr>
          <a:xfrm>
            <a:off x="217762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2CE0EA-D76D-4643-B12B-487A24CA89FE}"/>
              </a:ext>
            </a:extLst>
          </p:cNvPr>
          <p:cNvSpPr/>
          <p:nvPr/>
        </p:nvSpPr>
        <p:spPr>
          <a:xfrm>
            <a:off x="3476414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12DC6E-E359-4241-93D8-C48592671631}"/>
              </a:ext>
            </a:extLst>
          </p:cNvPr>
          <p:cNvSpPr/>
          <p:nvPr/>
        </p:nvSpPr>
        <p:spPr>
          <a:xfrm>
            <a:off x="229277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85A582-ACEB-4393-9303-91F2E2AEFC54}"/>
              </a:ext>
            </a:extLst>
          </p:cNvPr>
          <p:cNvSpPr/>
          <p:nvPr/>
        </p:nvSpPr>
        <p:spPr>
          <a:xfrm>
            <a:off x="240792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C15D8D-50C3-42F3-8AA2-1F7F86A74A3C}"/>
              </a:ext>
            </a:extLst>
          </p:cNvPr>
          <p:cNvSpPr/>
          <p:nvPr/>
        </p:nvSpPr>
        <p:spPr>
          <a:xfrm>
            <a:off x="3591562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B30CE6-3FAD-475B-972E-2059FCC13FC0}"/>
              </a:ext>
            </a:extLst>
          </p:cNvPr>
          <p:cNvSpPr/>
          <p:nvPr/>
        </p:nvSpPr>
        <p:spPr>
          <a:xfrm>
            <a:off x="3706710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D0521D-328D-4C61-83FD-E5AED1B74D66}"/>
              </a:ext>
            </a:extLst>
          </p:cNvPr>
          <p:cNvSpPr/>
          <p:nvPr/>
        </p:nvSpPr>
        <p:spPr>
          <a:xfrm>
            <a:off x="4988562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B3DD834-8F11-4CE0-98A8-4717D07B835C}"/>
              </a:ext>
            </a:extLst>
          </p:cNvPr>
          <p:cNvSpPr/>
          <p:nvPr/>
        </p:nvSpPr>
        <p:spPr>
          <a:xfrm>
            <a:off x="628734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8D9845-BD4E-445C-9C13-045F86A4D3CD}"/>
              </a:ext>
            </a:extLst>
          </p:cNvPr>
          <p:cNvSpPr/>
          <p:nvPr/>
        </p:nvSpPr>
        <p:spPr>
          <a:xfrm>
            <a:off x="5103710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98C52-B126-4C56-85D0-822A44742223}"/>
              </a:ext>
            </a:extLst>
          </p:cNvPr>
          <p:cNvSpPr/>
          <p:nvPr/>
        </p:nvSpPr>
        <p:spPr>
          <a:xfrm>
            <a:off x="5218858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0A4153C-6F03-403B-AE3C-26A6FE2A07C3}"/>
              </a:ext>
            </a:extLst>
          </p:cNvPr>
          <p:cNvSpPr/>
          <p:nvPr/>
        </p:nvSpPr>
        <p:spPr>
          <a:xfrm>
            <a:off x="640249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DB1ADE-283D-4A2E-B713-19F3FA1869EA}"/>
              </a:ext>
            </a:extLst>
          </p:cNvPr>
          <p:cNvSpPr/>
          <p:nvPr/>
        </p:nvSpPr>
        <p:spPr>
          <a:xfrm>
            <a:off x="651764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7616142" y="3178107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60961" y="3013277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49FA95-0D11-47CF-B161-0B9E069424CC}"/>
              </a:ext>
            </a:extLst>
          </p:cNvPr>
          <p:cNvSpPr/>
          <p:nvPr/>
        </p:nvSpPr>
        <p:spPr>
          <a:xfrm>
            <a:off x="555308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DC38A7-4C4E-47BB-9BBE-E849F8AC6B12}"/>
              </a:ext>
            </a:extLst>
          </p:cNvPr>
          <p:cNvSpPr/>
          <p:nvPr/>
        </p:nvSpPr>
        <p:spPr>
          <a:xfrm>
            <a:off x="5396495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EF70F6-1EBF-4374-8D6E-915975CEE7DC}"/>
              </a:ext>
            </a:extLst>
          </p:cNvPr>
          <p:cNvSpPr/>
          <p:nvPr/>
        </p:nvSpPr>
        <p:spPr>
          <a:xfrm>
            <a:off x="656908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7CE56A-5F21-45F9-BD6E-FACE9E28D931}"/>
              </a:ext>
            </a:extLst>
          </p:cNvPr>
          <p:cNvSpPr/>
          <p:nvPr/>
        </p:nvSpPr>
        <p:spPr>
          <a:xfrm>
            <a:off x="2970001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8B576C-8440-4936-8ACE-C13EB125E3A2}"/>
              </a:ext>
            </a:extLst>
          </p:cNvPr>
          <p:cNvSpPr/>
          <p:nvPr/>
        </p:nvSpPr>
        <p:spPr>
          <a:xfrm>
            <a:off x="770309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094B14-7CD2-478B-A361-84D53CDCA818}"/>
              </a:ext>
            </a:extLst>
          </p:cNvPr>
          <p:cNvSpPr/>
          <p:nvPr/>
        </p:nvSpPr>
        <p:spPr>
          <a:xfrm>
            <a:off x="866288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836BB5B-A6D0-4589-8096-9FBA3F1600A4}"/>
              </a:ext>
            </a:extLst>
          </p:cNvPr>
          <p:cNvSpPr/>
          <p:nvPr/>
        </p:nvSpPr>
        <p:spPr>
          <a:xfrm>
            <a:off x="1491890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3931FEF-F685-4363-9C25-ECC5312229D0}"/>
              </a:ext>
            </a:extLst>
          </p:cNvPr>
          <p:cNvSpPr/>
          <p:nvPr/>
        </p:nvSpPr>
        <p:spPr>
          <a:xfrm>
            <a:off x="2117492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17E0F7-1B48-43EB-A318-50810CD6D10E}"/>
              </a:ext>
            </a:extLst>
          </p:cNvPr>
          <p:cNvSpPr/>
          <p:nvPr/>
        </p:nvSpPr>
        <p:spPr>
          <a:xfrm>
            <a:off x="3071601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BAA1D-D6A3-4CB8-B16A-7FC83B38177D}"/>
              </a:ext>
            </a:extLst>
          </p:cNvPr>
          <p:cNvSpPr/>
          <p:nvPr/>
        </p:nvSpPr>
        <p:spPr>
          <a:xfrm>
            <a:off x="3167580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DA52A9-EAD0-4CA9-B100-4F58FA13B928}"/>
              </a:ext>
            </a:extLst>
          </p:cNvPr>
          <p:cNvSpPr/>
          <p:nvPr/>
        </p:nvSpPr>
        <p:spPr>
          <a:xfrm>
            <a:off x="3793182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E7A623-2D79-4CCB-A271-72A0C2145A3E}"/>
              </a:ext>
            </a:extLst>
          </p:cNvPr>
          <p:cNvSpPr/>
          <p:nvPr/>
        </p:nvSpPr>
        <p:spPr>
          <a:xfrm>
            <a:off x="4418784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F8D2B9B-8BFA-4052-B0F5-5BF4BADEF4DA}"/>
              </a:ext>
            </a:extLst>
          </p:cNvPr>
          <p:cNvSpPr/>
          <p:nvPr/>
        </p:nvSpPr>
        <p:spPr>
          <a:xfrm>
            <a:off x="5504912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DF95C42-38BF-452B-BC27-A2BDB35F542D}"/>
              </a:ext>
            </a:extLst>
          </p:cNvPr>
          <p:cNvSpPr/>
          <p:nvPr/>
        </p:nvSpPr>
        <p:spPr>
          <a:xfrm>
            <a:off x="7818005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409BB1D-78C3-44CF-9BBF-094E8F62FB4B}"/>
              </a:ext>
            </a:extLst>
          </p:cNvPr>
          <p:cNvSpPr/>
          <p:nvPr/>
        </p:nvSpPr>
        <p:spPr>
          <a:xfrm>
            <a:off x="5618313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22A980-E740-42E9-A551-56C47D4104B4}"/>
              </a:ext>
            </a:extLst>
          </p:cNvPr>
          <p:cNvSpPr/>
          <p:nvPr/>
        </p:nvSpPr>
        <p:spPr>
          <a:xfrm>
            <a:off x="5714292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685EEA-97F4-4C22-BC36-E6D4815362D8}"/>
              </a:ext>
            </a:extLst>
          </p:cNvPr>
          <p:cNvSpPr/>
          <p:nvPr/>
        </p:nvSpPr>
        <p:spPr>
          <a:xfrm>
            <a:off x="6339894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D09B0A-9CBB-4441-B6FF-77ED12A902C1}"/>
              </a:ext>
            </a:extLst>
          </p:cNvPr>
          <p:cNvSpPr/>
          <p:nvPr/>
        </p:nvSpPr>
        <p:spPr>
          <a:xfrm>
            <a:off x="6965496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B89862-A385-447B-8855-04C420DA81B0}"/>
              </a:ext>
            </a:extLst>
          </p:cNvPr>
          <p:cNvSpPr/>
          <p:nvPr/>
        </p:nvSpPr>
        <p:spPr>
          <a:xfrm>
            <a:off x="7919605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0153F3E-7F0F-4F6D-AD38-60AFF34DCB54}"/>
              </a:ext>
            </a:extLst>
          </p:cNvPr>
          <p:cNvSpPr/>
          <p:nvPr/>
        </p:nvSpPr>
        <p:spPr>
          <a:xfrm>
            <a:off x="8015584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04ED93-AA2E-414E-8968-5DE09C8210A3}"/>
              </a:ext>
            </a:extLst>
          </p:cNvPr>
          <p:cNvSpPr/>
          <p:nvPr/>
        </p:nvSpPr>
        <p:spPr>
          <a:xfrm>
            <a:off x="8641186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813B4A5-D513-41D9-BCD4-E209D3F230BC}"/>
              </a:ext>
            </a:extLst>
          </p:cNvPr>
          <p:cNvSpPr/>
          <p:nvPr/>
        </p:nvSpPr>
        <p:spPr>
          <a:xfrm>
            <a:off x="9266788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6A0FF-EB5C-46D8-A331-4A2CF2910465}"/>
              </a:ext>
            </a:extLst>
          </p:cNvPr>
          <p:cNvSpPr/>
          <p:nvPr/>
        </p:nvSpPr>
        <p:spPr>
          <a:xfrm>
            <a:off x="28312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3315C03-A901-4E76-94E2-CBA15FA734E4}"/>
              </a:ext>
            </a:extLst>
          </p:cNvPr>
          <p:cNvSpPr/>
          <p:nvPr/>
        </p:nvSpPr>
        <p:spPr>
          <a:xfrm>
            <a:off x="34408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700A746-2A0D-4729-844A-2390723286D7}"/>
              </a:ext>
            </a:extLst>
          </p:cNvPr>
          <p:cNvSpPr/>
          <p:nvPr/>
        </p:nvSpPr>
        <p:spPr>
          <a:xfrm>
            <a:off x="28312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B884B72-5195-4E73-BAE0-E639AD59D320}"/>
              </a:ext>
            </a:extLst>
          </p:cNvPr>
          <p:cNvSpPr/>
          <p:nvPr/>
        </p:nvSpPr>
        <p:spPr>
          <a:xfrm>
            <a:off x="34408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1F167A-BD09-4374-802A-8A941C4D8BCF}"/>
              </a:ext>
            </a:extLst>
          </p:cNvPr>
          <p:cNvSpPr/>
          <p:nvPr/>
        </p:nvSpPr>
        <p:spPr>
          <a:xfrm>
            <a:off x="46108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4106C9A-1E4D-407A-A349-AAD972B6E029}"/>
              </a:ext>
            </a:extLst>
          </p:cNvPr>
          <p:cNvSpPr/>
          <p:nvPr/>
        </p:nvSpPr>
        <p:spPr>
          <a:xfrm>
            <a:off x="52204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F21B867-E89A-4817-A9DB-4A19C0E5288D}"/>
              </a:ext>
            </a:extLst>
          </p:cNvPr>
          <p:cNvSpPr/>
          <p:nvPr/>
        </p:nvSpPr>
        <p:spPr>
          <a:xfrm>
            <a:off x="46108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7213DA5-6DCB-4856-92EA-5EDE3556CB0D}"/>
              </a:ext>
            </a:extLst>
          </p:cNvPr>
          <p:cNvSpPr/>
          <p:nvPr/>
        </p:nvSpPr>
        <p:spPr>
          <a:xfrm>
            <a:off x="52204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443770-8494-41FD-B7DC-166F67976954}"/>
              </a:ext>
            </a:extLst>
          </p:cNvPr>
          <p:cNvSpPr/>
          <p:nvPr/>
        </p:nvSpPr>
        <p:spPr>
          <a:xfrm>
            <a:off x="64396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17F6729-FCFD-4DB5-8EFA-2CF740723B25}"/>
              </a:ext>
            </a:extLst>
          </p:cNvPr>
          <p:cNvSpPr/>
          <p:nvPr/>
        </p:nvSpPr>
        <p:spPr>
          <a:xfrm>
            <a:off x="70492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8C57BB-A9C3-43AA-96FF-34712E354D7E}"/>
              </a:ext>
            </a:extLst>
          </p:cNvPr>
          <p:cNvSpPr/>
          <p:nvPr/>
        </p:nvSpPr>
        <p:spPr>
          <a:xfrm>
            <a:off x="64396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CC2719F-4FB3-42F5-80AE-07CE29378DDD}"/>
              </a:ext>
            </a:extLst>
          </p:cNvPr>
          <p:cNvSpPr/>
          <p:nvPr/>
        </p:nvSpPr>
        <p:spPr>
          <a:xfrm>
            <a:off x="70492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82278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4796091" y="3530277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6574734" y="3530277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8353377" y="3530277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3B7B70-89D1-4398-AB69-A3F5823EC431}"/>
              </a:ext>
            </a:extLst>
          </p:cNvPr>
          <p:cNvSpPr/>
          <p:nvPr/>
        </p:nvSpPr>
        <p:spPr>
          <a:xfrm>
            <a:off x="925975" y="1529625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86CE1A-4353-4B2A-BAB0-61C92FC9DFB6}"/>
              </a:ext>
            </a:extLst>
          </p:cNvPr>
          <p:cNvSpPr/>
          <p:nvPr/>
        </p:nvSpPr>
        <p:spPr>
          <a:xfrm>
            <a:off x="1068730" y="1637294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DC76412-6987-46A2-9263-650CC3BDB12E}"/>
              </a:ext>
            </a:extLst>
          </p:cNvPr>
          <p:cNvSpPr/>
          <p:nvPr/>
        </p:nvSpPr>
        <p:spPr>
          <a:xfrm>
            <a:off x="5283497" y="1637293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07F50-1567-48A2-B551-263A777DBFF6}"/>
              </a:ext>
            </a:extLst>
          </p:cNvPr>
          <p:cNvSpPr/>
          <p:nvPr/>
        </p:nvSpPr>
        <p:spPr>
          <a:xfrm>
            <a:off x="1149754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51CAC7-CD9D-4A75-ACE8-81040E7312B5}"/>
              </a:ext>
            </a:extLst>
          </p:cNvPr>
          <p:cNvSpPr/>
          <p:nvPr/>
        </p:nvSpPr>
        <p:spPr>
          <a:xfrm>
            <a:off x="3187882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2770EC-1334-4044-A154-B6D59BF1C115}"/>
              </a:ext>
            </a:extLst>
          </p:cNvPr>
          <p:cNvSpPr/>
          <p:nvPr/>
        </p:nvSpPr>
        <p:spPr>
          <a:xfrm>
            <a:off x="1251840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CB75CE-C93A-4BA4-B9E0-59DAD4743455}"/>
              </a:ext>
            </a:extLst>
          </p:cNvPr>
          <p:cNvSpPr/>
          <p:nvPr/>
        </p:nvSpPr>
        <p:spPr>
          <a:xfrm>
            <a:off x="1866836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81ED65-4E1E-4F05-B7C9-7FE34CD7D07A}"/>
              </a:ext>
            </a:extLst>
          </p:cNvPr>
          <p:cNvSpPr/>
          <p:nvPr/>
        </p:nvSpPr>
        <p:spPr>
          <a:xfrm>
            <a:off x="2482497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541A56-4502-4B53-AD7F-21D7D62EE6D7}"/>
              </a:ext>
            </a:extLst>
          </p:cNvPr>
          <p:cNvSpPr/>
          <p:nvPr/>
        </p:nvSpPr>
        <p:spPr>
          <a:xfrm>
            <a:off x="3285989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C1EFE15-F077-45D5-9893-3C751C273A86}"/>
              </a:ext>
            </a:extLst>
          </p:cNvPr>
          <p:cNvSpPr/>
          <p:nvPr/>
        </p:nvSpPr>
        <p:spPr>
          <a:xfrm>
            <a:off x="3900985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F01940C-0B78-4BAE-899F-43153519BA53}"/>
              </a:ext>
            </a:extLst>
          </p:cNvPr>
          <p:cNvSpPr/>
          <p:nvPr/>
        </p:nvSpPr>
        <p:spPr>
          <a:xfrm>
            <a:off x="4516646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9BEAECD-F967-451F-9667-03866550F72D}"/>
              </a:ext>
            </a:extLst>
          </p:cNvPr>
          <p:cNvSpPr/>
          <p:nvPr/>
        </p:nvSpPr>
        <p:spPr>
          <a:xfrm>
            <a:off x="5356202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1E73B5A-81E3-471D-8864-69DEA7A58144}"/>
              </a:ext>
            </a:extLst>
          </p:cNvPr>
          <p:cNvSpPr/>
          <p:nvPr/>
        </p:nvSpPr>
        <p:spPr>
          <a:xfrm>
            <a:off x="7394330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9155B84-8CD6-4146-845D-7DD59D911B92}"/>
              </a:ext>
            </a:extLst>
          </p:cNvPr>
          <p:cNvSpPr/>
          <p:nvPr/>
        </p:nvSpPr>
        <p:spPr>
          <a:xfrm>
            <a:off x="5458288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5C130D5-945E-4108-A627-2FE05C5AC0F9}"/>
              </a:ext>
            </a:extLst>
          </p:cNvPr>
          <p:cNvSpPr/>
          <p:nvPr/>
        </p:nvSpPr>
        <p:spPr>
          <a:xfrm>
            <a:off x="6073284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1013A47-A9DD-4CCA-9547-53511BA6B801}"/>
              </a:ext>
            </a:extLst>
          </p:cNvPr>
          <p:cNvSpPr/>
          <p:nvPr/>
        </p:nvSpPr>
        <p:spPr>
          <a:xfrm>
            <a:off x="6688945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E246C28-6A9E-46CF-B099-A8F19A2473E0}"/>
              </a:ext>
            </a:extLst>
          </p:cNvPr>
          <p:cNvSpPr/>
          <p:nvPr/>
        </p:nvSpPr>
        <p:spPr>
          <a:xfrm>
            <a:off x="7492437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7EDEE39-7F22-49AB-BFF1-30A385CAD015}"/>
              </a:ext>
            </a:extLst>
          </p:cNvPr>
          <p:cNvSpPr/>
          <p:nvPr/>
        </p:nvSpPr>
        <p:spPr>
          <a:xfrm>
            <a:off x="8107433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71DABBA-0963-409C-8C17-99924539B7C2}"/>
              </a:ext>
            </a:extLst>
          </p:cNvPr>
          <p:cNvSpPr/>
          <p:nvPr/>
        </p:nvSpPr>
        <p:spPr>
          <a:xfrm>
            <a:off x="8723094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6499B27-FA76-42D9-A5A2-74A8664C73DA}"/>
              </a:ext>
            </a:extLst>
          </p:cNvPr>
          <p:cNvSpPr txBox="1"/>
          <p:nvPr/>
        </p:nvSpPr>
        <p:spPr>
          <a:xfrm>
            <a:off x="317794" y="3143217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[[[[ 12. 120. -12.]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[ 16. 160. -16.]]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[[ 24. 240. -24.]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[ 28. 280. -28.]]]]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98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81A3F1-11F1-41E3-B172-9BC59F5AAEBC}"/>
              </a:ext>
            </a:extLst>
          </p:cNvPr>
          <p:cNvSpPr txBox="1"/>
          <p:nvPr/>
        </p:nvSpPr>
        <p:spPr>
          <a:xfrm>
            <a:off x="4787497" y="133846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F5BF7-48B7-41BF-8D87-A89578939834}"/>
              </a:ext>
            </a:extLst>
          </p:cNvPr>
          <p:cNvSpPr txBox="1"/>
          <p:nvPr/>
        </p:nvSpPr>
        <p:spPr>
          <a:xfrm>
            <a:off x="4787497" y="17614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22DBDB-4E0A-4225-80F5-906C388FE7A2}"/>
              </a:ext>
            </a:extLst>
          </p:cNvPr>
          <p:cNvCxnSpPr/>
          <p:nvPr/>
        </p:nvCxnSpPr>
        <p:spPr>
          <a:xfrm>
            <a:off x="5151598" y="1713053"/>
            <a:ext cx="940977" cy="20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B1688E4-C4ED-45F4-A6BA-08DB4D53245C}"/>
              </a:ext>
            </a:extLst>
          </p:cNvPr>
          <p:cNvCxnSpPr>
            <a:cxnSpLocks/>
          </p:cNvCxnSpPr>
          <p:nvPr/>
        </p:nvCxnSpPr>
        <p:spPr>
          <a:xfrm flipH="1">
            <a:off x="5185458" y="1695956"/>
            <a:ext cx="907118" cy="22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B9C3CB9-7E0F-4421-86A7-2FA45CDAF470}"/>
              </a:ext>
            </a:extLst>
          </p:cNvPr>
          <p:cNvSpPr/>
          <p:nvPr/>
        </p:nvSpPr>
        <p:spPr>
          <a:xfrm>
            <a:off x="945266" y="2288643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5E8E52B-3715-4472-85B3-B99D0BF19709}"/>
              </a:ext>
            </a:extLst>
          </p:cNvPr>
          <p:cNvSpPr/>
          <p:nvPr/>
        </p:nvSpPr>
        <p:spPr>
          <a:xfrm>
            <a:off x="1088021" y="2396312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884921B-AB7C-49A7-AAC6-C2F4C2E3C1FB}"/>
              </a:ext>
            </a:extLst>
          </p:cNvPr>
          <p:cNvSpPr/>
          <p:nvPr/>
        </p:nvSpPr>
        <p:spPr>
          <a:xfrm>
            <a:off x="5302788" y="2396311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E704D3D-AB88-4B6D-9E90-F169DFC99890}"/>
              </a:ext>
            </a:extLst>
          </p:cNvPr>
          <p:cNvSpPr/>
          <p:nvPr/>
        </p:nvSpPr>
        <p:spPr>
          <a:xfrm>
            <a:off x="1169045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AC6FC2-E9DD-4409-A27C-4982652A92ED}"/>
              </a:ext>
            </a:extLst>
          </p:cNvPr>
          <p:cNvSpPr/>
          <p:nvPr/>
        </p:nvSpPr>
        <p:spPr>
          <a:xfrm>
            <a:off x="3207173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9E4F9AA-E546-4A4A-98E1-674C824C8F18}"/>
              </a:ext>
            </a:extLst>
          </p:cNvPr>
          <p:cNvSpPr/>
          <p:nvPr/>
        </p:nvSpPr>
        <p:spPr>
          <a:xfrm>
            <a:off x="1271131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021BD24-FFB1-4CAE-AF4A-7A981E45712C}"/>
              </a:ext>
            </a:extLst>
          </p:cNvPr>
          <p:cNvSpPr/>
          <p:nvPr/>
        </p:nvSpPr>
        <p:spPr>
          <a:xfrm>
            <a:off x="1886127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F9E3DB1-9620-4FBF-939B-42917EE80EB9}"/>
              </a:ext>
            </a:extLst>
          </p:cNvPr>
          <p:cNvSpPr/>
          <p:nvPr/>
        </p:nvSpPr>
        <p:spPr>
          <a:xfrm>
            <a:off x="2501788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019F81F-537D-4206-8857-0D998A3427A0}"/>
              </a:ext>
            </a:extLst>
          </p:cNvPr>
          <p:cNvSpPr/>
          <p:nvPr/>
        </p:nvSpPr>
        <p:spPr>
          <a:xfrm>
            <a:off x="3305280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F57BF47-9AE7-4F44-85E8-012623916BCA}"/>
              </a:ext>
            </a:extLst>
          </p:cNvPr>
          <p:cNvSpPr/>
          <p:nvPr/>
        </p:nvSpPr>
        <p:spPr>
          <a:xfrm>
            <a:off x="3920276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9B31A23-789E-4747-A77E-B6357F498CE6}"/>
              </a:ext>
            </a:extLst>
          </p:cNvPr>
          <p:cNvSpPr/>
          <p:nvPr/>
        </p:nvSpPr>
        <p:spPr>
          <a:xfrm>
            <a:off x="4535937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70C7BAD-9FA3-4246-A8B6-A77501873780}"/>
              </a:ext>
            </a:extLst>
          </p:cNvPr>
          <p:cNvSpPr/>
          <p:nvPr/>
        </p:nvSpPr>
        <p:spPr>
          <a:xfrm>
            <a:off x="5375493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47DE404-D30E-4962-826E-17FB4625C7CD}"/>
              </a:ext>
            </a:extLst>
          </p:cNvPr>
          <p:cNvSpPr/>
          <p:nvPr/>
        </p:nvSpPr>
        <p:spPr>
          <a:xfrm>
            <a:off x="7413621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AC98AE2-41EA-4308-A1EA-46DA0BE33FD5}"/>
              </a:ext>
            </a:extLst>
          </p:cNvPr>
          <p:cNvSpPr/>
          <p:nvPr/>
        </p:nvSpPr>
        <p:spPr>
          <a:xfrm>
            <a:off x="5477579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1EC8B40-A5F0-452D-9611-16CE0DD868BD}"/>
              </a:ext>
            </a:extLst>
          </p:cNvPr>
          <p:cNvSpPr/>
          <p:nvPr/>
        </p:nvSpPr>
        <p:spPr>
          <a:xfrm>
            <a:off x="6092575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7B27FB0-B076-4BF9-A98D-23265FA84B77}"/>
              </a:ext>
            </a:extLst>
          </p:cNvPr>
          <p:cNvSpPr/>
          <p:nvPr/>
        </p:nvSpPr>
        <p:spPr>
          <a:xfrm>
            <a:off x="6708236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3CDDFF-0A08-4B5F-87A8-FB887D66615E}"/>
              </a:ext>
            </a:extLst>
          </p:cNvPr>
          <p:cNvSpPr/>
          <p:nvPr/>
        </p:nvSpPr>
        <p:spPr>
          <a:xfrm>
            <a:off x="7511728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34D6027-5551-473A-BB7C-9556DE251D22}"/>
              </a:ext>
            </a:extLst>
          </p:cNvPr>
          <p:cNvSpPr/>
          <p:nvPr/>
        </p:nvSpPr>
        <p:spPr>
          <a:xfrm>
            <a:off x="8126724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6BF9A0D-3B77-4EBF-808A-37DDE672232E}"/>
              </a:ext>
            </a:extLst>
          </p:cNvPr>
          <p:cNvSpPr/>
          <p:nvPr/>
        </p:nvSpPr>
        <p:spPr>
          <a:xfrm>
            <a:off x="8742385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80DCC7-E073-4DF4-9F9A-F19226F6C66B}"/>
              </a:ext>
            </a:extLst>
          </p:cNvPr>
          <p:cNvSpPr/>
          <p:nvPr/>
        </p:nvSpPr>
        <p:spPr>
          <a:xfrm>
            <a:off x="-31934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47F32D-6E30-4E1A-9B6D-D3DD86947F3F}"/>
              </a:ext>
            </a:extLst>
          </p:cNvPr>
          <p:cNvSpPr/>
          <p:nvPr/>
        </p:nvSpPr>
        <p:spPr>
          <a:xfrm>
            <a:off x="3332479" y="3929597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120EE14-C0E1-4531-B19D-64C6876B1A8B}"/>
              </a:ext>
            </a:extLst>
          </p:cNvPr>
          <p:cNvSpPr/>
          <p:nvPr/>
        </p:nvSpPr>
        <p:spPr>
          <a:xfrm>
            <a:off x="698330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E3B4B9-A9C6-4FA1-BC0A-E502DDA39DD0}"/>
              </a:ext>
            </a:extLst>
          </p:cNvPr>
          <p:cNvGrpSpPr/>
          <p:nvPr/>
        </p:nvGrpSpPr>
        <p:grpSpPr>
          <a:xfrm>
            <a:off x="-204329" y="4020452"/>
            <a:ext cx="3420791" cy="1130083"/>
            <a:chOff x="1044021" y="4139570"/>
            <a:chExt cx="2599104" cy="1130083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38649B-0E44-437D-BB41-60F141325B4D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A0CA13F-C727-4BF1-820D-87112F6BA643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66E4983-01FC-4A81-AE4C-E2129C934F08}"/>
              </a:ext>
            </a:extLst>
          </p:cNvPr>
          <p:cNvSpPr/>
          <p:nvPr/>
        </p:nvSpPr>
        <p:spPr>
          <a:xfrm>
            <a:off x="-79668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CEAD74C-96A3-4AFC-860B-2D55821C533C}"/>
              </a:ext>
            </a:extLst>
          </p:cNvPr>
          <p:cNvSpPr/>
          <p:nvPr/>
        </p:nvSpPr>
        <p:spPr>
          <a:xfrm>
            <a:off x="655192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9C7EBD1-7E18-4A39-9A26-5758D38985A6}"/>
              </a:ext>
            </a:extLst>
          </p:cNvPr>
          <p:cNvSpPr/>
          <p:nvPr/>
        </p:nvSpPr>
        <p:spPr>
          <a:xfrm>
            <a:off x="3435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AEDACD9-827E-4B35-BEB1-46ECB619D9BA}"/>
              </a:ext>
            </a:extLst>
          </p:cNvPr>
          <p:cNvSpPr/>
          <p:nvPr/>
        </p:nvSpPr>
        <p:spPr>
          <a:xfrm>
            <a:off x="770209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1829B16-4E2F-4DFC-8F25-B23473805615}"/>
              </a:ext>
            </a:extLst>
          </p:cNvPr>
          <p:cNvSpPr/>
          <p:nvPr/>
        </p:nvSpPr>
        <p:spPr>
          <a:xfrm>
            <a:off x="162208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CE21903-5DF5-4A75-B167-9FAA7C1B49C9}"/>
              </a:ext>
            </a:extLst>
          </p:cNvPr>
          <p:cNvSpPr/>
          <p:nvPr/>
        </p:nvSpPr>
        <p:spPr>
          <a:xfrm>
            <a:off x="235694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FC6186F-FFDB-466D-81DD-0041ACB13A11}"/>
              </a:ext>
            </a:extLst>
          </p:cNvPr>
          <p:cNvSpPr/>
          <p:nvPr/>
        </p:nvSpPr>
        <p:spPr>
          <a:xfrm>
            <a:off x="173610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33F84EA-78CC-4279-8C8B-6097C4FF34D3}"/>
              </a:ext>
            </a:extLst>
          </p:cNvPr>
          <p:cNvSpPr/>
          <p:nvPr/>
        </p:nvSpPr>
        <p:spPr>
          <a:xfrm>
            <a:off x="2471960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E350058-BDE5-4EB3-A48E-DB865D149667}"/>
              </a:ext>
            </a:extLst>
          </p:cNvPr>
          <p:cNvGrpSpPr/>
          <p:nvPr/>
        </p:nvGrpSpPr>
        <p:grpSpPr>
          <a:xfrm>
            <a:off x="3469449" y="4015083"/>
            <a:ext cx="3420791" cy="1130083"/>
            <a:chOff x="1044021" y="4139570"/>
            <a:chExt cx="2599104" cy="1130083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E2F85E8-DCB8-48FE-BE6C-079849280B99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E83392A-6AA6-48DE-B33D-F1CC5E4D6DD8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FE9E697-14A9-4A77-9FA3-0E5BB4959593}"/>
              </a:ext>
            </a:extLst>
          </p:cNvPr>
          <p:cNvSpPr/>
          <p:nvPr/>
        </p:nvSpPr>
        <p:spPr>
          <a:xfrm>
            <a:off x="359411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D9532AD-2696-4609-8626-C378831F70A0}"/>
              </a:ext>
            </a:extLst>
          </p:cNvPr>
          <p:cNvSpPr/>
          <p:nvPr/>
        </p:nvSpPr>
        <p:spPr>
          <a:xfrm>
            <a:off x="432897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9C2378A-4849-4822-8351-788360334BD5}"/>
              </a:ext>
            </a:extLst>
          </p:cNvPr>
          <p:cNvSpPr/>
          <p:nvPr/>
        </p:nvSpPr>
        <p:spPr>
          <a:xfrm>
            <a:off x="3708128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051006E-DA2A-420C-9CA0-DED3E1258C82}"/>
              </a:ext>
            </a:extLst>
          </p:cNvPr>
          <p:cNvSpPr/>
          <p:nvPr/>
        </p:nvSpPr>
        <p:spPr>
          <a:xfrm>
            <a:off x="4443987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F0F92C-A409-479D-8C3B-4C2C53E3880B}"/>
              </a:ext>
            </a:extLst>
          </p:cNvPr>
          <p:cNvSpPr/>
          <p:nvPr/>
        </p:nvSpPr>
        <p:spPr>
          <a:xfrm>
            <a:off x="5295862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DA8CBC6-9A5A-45DE-A466-79BEF6A5C551}"/>
              </a:ext>
            </a:extLst>
          </p:cNvPr>
          <p:cNvSpPr/>
          <p:nvPr/>
        </p:nvSpPr>
        <p:spPr>
          <a:xfrm>
            <a:off x="603072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59CBF0E-7186-4311-A40A-9E3CFBAD18D7}"/>
              </a:ext>
            </a:extLst>
          </p:cNvPr>
          <p:cNvSpPr/>
          <p:nvPr/>
        </p:nvSpPr>
        <p:spPr>
          <a:xfrm>
            <a:off x="5409879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F175B6E-68BF-4573-A5DF-54973161FBE8}"/>
              </a:ext>
            </a:extLst>
          </p:cNvPr>
          <p:cNvSpPr/>
          <p:nvPr/>
        </p:nvSpPr>
        <p:spPr>
          <a:xfrm>
            <a:off x="6145738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EABEFB23-45D0-4151-BEEC-FA460D671AA7}"/>
              </a:ext>
            </a:extLst>
          </p:cNvPr>
          <p:cNvGrpSpPr/>
          <p:nvPr/>
        </p:nvGrpSpPr>
        <p:grpSpPr>
          <a:xfrm>
            <a:off x="7107118" y="4025821"/>
            <a:ext cx="3420791" cy="1130083"/>
            <a:chOff x="1044021" y="4139570"/>
            <a:chExt cx="2599104" cy="1130083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BB74ECD9-5E3F-40EB-BD78-E344F28FF610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44585C15-D07F-41DA-ABF4-4184BC18E34E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6636AC0-7E6F-44E9-BB44-87852B0CF22A}"/>
              </a:ext>
            </a:extLst>
          </p:cNvPr>
          <p:cNvSpPr/>
          <p:nvPr/>
        </p:nvSpPr>
        <p:spPr>
          <a:xfrm>
            <a:off x="723178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6249B49-5942-419D-A9C5-AC6DEB336EA3}"/>
              </a:ext>
            </a:extLst>
          </p:cNvPr>
          <p:cNvSpPr/>
          <p:nvPr/>
        </p:nvSpPr>
        <p:spPr>
          <a:xfrm>
            <a:off x="796664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B077BA1-E247-4AFE-AE53-175AB43C867C}"/>
              </a:ext>
            </a:extLst>
          </p:cNvPr>
          <p:cNvSpPr/>
          <p:nvPr/>
        </p:nvSpPr>
        <p:spPr>
          <a:xfrm>
            <a:off x="734579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C556BADD-2D42-4BF8-9F87-F2131CAADC71}"/>
              </a:ext>
            </a:extLst>
          </p:cNvPr>
          <p:cNvSpPr/>
          <p:nvPr/>
        </p:nvSpPr>
        <p:spPr>
          <a:xfrm>
            <a:off x="808165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6ED6AB2-18C3-43A6-8B7B-DDCEB4685B0A}"/>
              </a:ext>
            </a:extLst>
          </p:cNvPr>
          <p:cNvSpPr/>
          <p:nvPr/>
        </p:nvSpPr>
        <p:spPr>
          <a:xfrm>
            <a:off x="893353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80CFB8D-60E1-4138-9796-162440C70B00}"/>
              </a:ext>
            </a:extLst>
          </p:cNvPr>
          <p:cNvSpPr/>
          <p:nvPr/>
        </p:nvSpPr>
        <p:spPr>
          <a:xfrm>
            <a:off x="966839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F118E77-7CD2-453C-969D-134523C7ED9B}"/>
              </a:ext>
            </a:extLst>
          </p:cNvPr>
          <p:cNvSpPr/>
          <p:nvPr/>
        </p:nvSpPr>
        <p:spPr>
          <a:xfrm>
            <a:off x="9047548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4E05BC1-BED5-47E5-BA82-9B304CAAB40E}"/>
              </a:ext>
            </a:extLst>
          </p:cNvPr>
          <p:cNvSpPr/>
          <p:nvPr/>
        </p:nvSpPr>
        <p:spPr>
          <a:xfrm>
            <a:off x="978340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BB8904FE-89CD-4C32-A740-0758416DC3D3}"/>
              </a:ext>
            </a:extLst>
          </p:cNvPr>
          <p:cNvGrpSpPr/>
          <p:nvPr/>
        </p:nvGrpSpPr>
        <p:grpSpPr>
          <a:xfrm>
            <a:off x="2444673" y="5507249"/>
            <a:ext cx="1149438" cy="1149438"/>
            <a:chOff x="6624891" y="1518213"/>
            <a:chExt cx="841094" cy="841094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E7F6DC8D-1849-4F86-926B-96EAD37F2237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5A8491-3925-4008-B85E-907456CA48E2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FF91B10-3C32-4F7D-AF11-FE682F479C7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386C433-8C03-42FD-AFC4-3F3B022428A2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9266469-97DD-4A86-98AB-32F2BF994A12}"/>
              </a:ext>
            </a:extLst>
          </p:cNvPr>
          <p:cNvGrpSpPr/>
          <p:nvPr/>
        </p:nvGrpSpPr>
        <p:grpSpPr>
          <a:xfrm>
            <a:off x="4223316" y="5507249"/>
            <a:ext cx="1149438" cy="1149438"/>
            <a:chOff x="6624891" y="1518213"/>
            <a:chExt cx="841094" cy="841094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28942BE-0865-48A3-91B0-9AC0E2E9DE4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3C120711-EB29-49D7-8720-720519B8E4A4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EE7E933-68B2-4E0F-AF68-E635D6A7A369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FC471D-F198-481E-8505-37784C071B9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C980FCA-E6E2-405F-9C68-8820D91AC00B}"/>
              </a:ext>
            </a:extLst>
          </p:cNvPr>
          <p:cNvGrpSpPr/>
          <p:nvPr/>
        </p:nvGrpSpPr>
        <p:grpSpPr>
          <a:xfrm>
            <a:off x="6001959" y="5507249"/>
            <a:ext cx="1149438" cy="1149438"/>
            <a:chOff x="6624891" y="1518213"/>
            <a:chExt cx="841094" cy="841094"/>
          </a:xfrm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8689D8D-86C6-4019-B0B2-E605C1AFE833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808B09E-2212-44AE-9330-955EFB7307D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97B0A35-5F80-4F1F-9AC3-FC09B607C22C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BE0073B-6BB0-4C5B-A14D-40C49AD63CB0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79341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64628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53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5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41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52463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843472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162313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524630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843472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162313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52463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843472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162313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205301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524143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842984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205301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524143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842984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205301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524143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842984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881548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20039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519231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881548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200390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519231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881548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20039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519231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444396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10081729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445062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757540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138471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455034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127873" y="8270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140438" y="1198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495434" y="1147740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502199" y="1198142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7776990" y="1189185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458866" y="1180378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7614CC-9763-4DFB-AC85-EEA15CE008CF}"/>
              </a:ext>
            </a:extLst>
          </p:cNvPr>
          <p:cNvSpPr/>
          <p:nvPr/>
        </p:nvSpPr>
        <p:spPr>
          <a:xfrm>
            <a:off x="265400" y="169910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51ECEA7-997A-41AF-8214-AA81DF6442C6}"/>
              </a:ext>
            </a:extLst>
          </p:cNvPr>
          <p:cNvSpPr/>
          <p:nvPr/>
        </p:nvSpPr>
        <p:spPr>
          <a:xfrm>
            <a:off x="265400" y="2479270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D8560B7-B712-4991-9291-E7DFB28C9C6C}"/>
              </a:ext>
            </a:extLst>
          </p:cNvPr>
          <p:cNvSpPr/>
          <p:nvPr/>
        </p:nvSpPr>
        <p:spPr>
          <a:xfrm>
            <a:off x="265400" y="3267149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8FA954-C31F-4C78-9111-51E56028CA7C}"/>
              </a:ext>
            </a:extLst>
          </p:cNvPr>
          <p:cNvGrpSpPr/>
          <p:nvPr/>
        </p:nvGrpSpPr>
        <p:grpSpPr>
          <a:xfrm>
            <a:off x="347527" y="1768125"/>
            <a:ext cx="7368503" cy="644410"/>
            <a:chOff x="502110" y="1922683"/>
            <a:chExt cx="4305189" cy="614076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A6C2A6B4-ACD2-4F3C-AA6D-96DDC90E63E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DAE5D7F0-7C65-4C33-9C16-EA5F28F28DCE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4548177-9474-488C-9600-AC8457791C4E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334BCB2-B475-47B6-A3D4-C8D87E9881B1}"/>
              </a:ext>
            </a:extLst>
          </p:cNvPr>
          <p:cNvSpPr/>
          <p:nvPr/>
        </p:nvSpPr>
        <p:spPr>
          <a:xfrm>
            <a:off x="408488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8DB8F37-8592-49A0-91BA-6D5DFA405D7A}"/>
              </a:ext>
            </a:extLst>
          </p:cNvPr>
          <p:cNvSpPr/>
          <p:nvPr/>
        </p:nvSpPr>
        <p:spPr>
          <a:xfrm>
            <a:off x="118657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77D2BC7-CBAF-4564-B31D-0F61225ED60A}"/>
              </a:ext>
            </a:extLst>
          </p:cNvPr>
          <p:cNvSpPr/>
          <p:nvPr/>
        </p:nvSpPr>
        <p:spPr>
          <a:xfrm>
            <a:off x="1964653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87AD828-EB8C-43B9-83EC-98F5DEA40C5B}"/>
              </a:ext>
            </a:extLst>
          </p:cNvPr>
          <p:cNvSpPr/>
          <p:nvPr/>
        </p:nvSpPr>
        <p:spPr>
          <a:xfrm>
            <a:off x="490616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3D5DC79-1A12-44FF-AD88-E920F1BB8DB0}"/>
              </a:ext>
            </a:extLst>
          </p:cNvPr>
          <p:cNvSpPr/>
          <p:nvPr/>
        </p:nvSpPr>
        <p:spPr>
          <a:xfrm>
            <a:off x="1258113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7CFDF84-2D72-41A2-B006-C48797DC43E9}"/>
              </a:ext>
            </a:extLst>
          </p:cNvPr>
          <p:cNvSpPr/>
          <p:nvPr/>
        </p:nvSpPr>
        <p:spPr>
          <a:xfrm>
            <a:off x="2053162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4ED0895-D06B-4931-BCA7-35010A1CD263}"/>
              </a:ext>
            </a:extLst>
          </p:cNvPr>
          <p:cNvSpPr/>
          <p:nvPr/>
        </p:nvSpPr>
        <p:spPr>
          <a:xfrm>
            <a:off x="2864656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DF6EE88-0167-4FB6-987C-37A5E396F0DD}"/>
              </a:ext>
            </a:extLst>
          </p:cNvPr>
          <p:cNvSpPr/>
          <p:nvPr/>
        </p:nvSpPr>
        <p:spPr>
          <a:xfrm>
            <a:off x="3642739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D929DAC-E703-43B0-A552-8E8E6D2043C0}"/>
              </a:ext>
            </a:extLst>
          </p:cNvPr>
          <p:cNvSpPr/>
          <p:nvPr/>
        </p:nvSpPr>
        <p:spPr>
          <a:xfrm>
            <a:off x="442082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35E75B6-ED74-4DC9-8477-F78107BBCA31}"/>
              </a:ext>
            </a:extLst>
          </p:cNvPr>
          <p:cNvSpPr/>
          <p:nvPr/>
        </p:nvSpPr>
        <p:spPr>
          <a:xfrm>
            <a:off x="2946784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E32B178-EA17-4985-B530-FD2E3097FFAF}"/>
              </a:ext>
            </a:extLst>
          </p:cNvPr>
          <p:cNvSpPr/>
          <p:nvPr/>
        </p:nvSpPr>
        <p:spPr>
          <a:xfrm>
            <a:off x="3714281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10CE2D0-91FB-4307-91BF-79FC92D04438}"/>
              </a:ext>
            </a:extLst>
          </p:cNvPr>
          <p:cNvSpPr/>
          <p:nvPr/>
        </p:nvSpPr>
        <p:spPr>
          <a:xfrm>
            <a:off x="4509330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EE8AD09-5E39-4768-BCA7-B2A53DACA7E6}"/>
              </a:ext>
            </a:extLst>
          </p:cNvPr>
          <p:cNvSpPr/>
          <p:nvPr/>
        </p:nvSpPr>
        <p:spPr>
          <a:xfrm>
            <a:off x="5320822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1BB243E-FC08-41E2-B606-502FAB44256D}"/>
              </a:ext>
            </a:extLst>
          </p:cNvPr>
          <p:cNvSpPr/>
          <p:nvPr/>
        </p:nvSpPr>
        <p:spPr>
          <a:xfrm>
            <a:off x="6098905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571E2C8-B8AC-4DD7-9489-BCB8570F3E82}"/>
              </a:ext>
            </a:extLst>
          </p:cNvPr>
          <p:cNvSpPr/>
          <p:nvPr/>
        </p:nvSpPr>
        <p:spPr>
          <a:xfrm>
            <a:off x="6876987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5E2B3AE-B89A-4155-B06F-CD96E561635B}"/>
              </a:ext>
            </a:extLst>
          </p:cNvPr>
          <p:cNvSpPr/>
          <p:nvPr/>
        </p:nvSpPr>
        <p:spPr>
          <a:xfrm>
            <a:off x="5402950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8363BD9-7FE6-4715-AEE5-675D40A0ADEB}"/>
              </a:ext>
            </a:extLst>
          </p:cNvPr>
          <p:cNvSpPr/>
          <p:nvPr/>
        </p:nvSpPr>
        <p:spPr>
          <a:xfrm>
            <a:off x="6170447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C7BE382-431F-451C-B342-D0657A0AE360}"/>
              </a:ext>
            </a:extLst>
          </p:cNvPr>
          <p:cNvSpPr/>
          <p:nvPr/>
        </p:nvSpPr>
        <p:spPr>
          <a:xfrm>
            <a:off x="6965496" y="19239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5C9A79B-A82F-45B8-A4FB-BEF56A3BCDE7}"/>
              </a:ext>
            </a:extLst>
          </p:cNvPr>
          <p:cNvGrpSpPr/>
          <p:nvPr/>
        </p:nvGrpSpPr>
        <p:grpSpPr>
          <a:xfrm>
            <a:off x="347527" y="2558428"/>
            <a:ext cx="7368503" cy="644410"/>
            <a:chOff x="502110" y="1922683"/>
            <a:chExt cx="4305189" cy="614076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9986349-B611-4BBF-9728-43DA31B9B6C3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848A91C-5EED-4DA1-91DB-BE8206029E02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F72AC61-2A35-41B6-97BF-2B44AD758055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71DB9CC-69A9-4B70-A96B-877A5EFC9080}"/>
              </a:ext>
            </a:extLst>
          </p:cNvPr>
          <p:cNvSpPr/>
          <p:nvPr/>
        </p:nvSpPr>
        <p:spPr>
          <a:xfrm>
            <a:off x="408488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32CC164-9661-409E-97EA-9CBD94868CFC}"/>
              </a:ext>
            </a:extLst>
          </p:cNvPr>
          <p:cNvSpPr/>
          <p:nvPr/>
        </p:nvSpPr>
        <p:spPr>
          <a:xfrm>
            <a:off x="118657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2413DB-07A0-4CA5-BD99-1F04798BBD0F}"/>
              </a:ext>
            </a:extLst>
          </p:cNvPr>
          <p:cNvSpPr/>
          <p:nvPr/>
        </p:nvSpPr>
        <p:spPr>
          <a:xfrm>
            <a:off x="1964653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01FDAF7-4BFA-490D-9735-8EAACA1BFBEC}"/>
              </a:ext>
            </a:extLst>
          </p:cNvPr>
          <p:cNvSpPr/>
          <p:nvPr/>
        </p:nvSpPr>
        <p:spPr>
          <a:xfrm>
            <a:off x="490616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EF130B9-23B3-4190-8869-F88D9507213E}"/>
              </a:ext>
            </a:extLst>
          </p:cNvPr>
          <p:cNvSpPr/>
          <p:nvPr/>
        </p:nvSpPr>
        <p:spPr>
          <a:xfrm>
            <a:off x="1258113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A1D35C-4DAC-4388-9893-C348A8AA0D7F}"/>
              </a:ext>
            </a:extLst>
          </p:cNvPr>
          <p:cNvSpPr/>
          <p:nvPr/>
        </p:nvSpPr>
        <p:spPr>
          <a:xfrm>
            <a:off x="2053162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639C0BD-84D7-4F52-B919-0A344FE51E3C}"/>
              </a:ext>
            </a:extLst>
          </p:cNvPr>
          <p:cNvSpPr/>
          <p:nvPr/>
        </p:nvSpPr>
        <p:spPr>
          <a:xfrm>
            <a:off x="2864656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D46A4BB-E719-4BC9-96AC-05F73CEDA9F9}"/>
              </a:ext>
            </a:extLst>
          </p:cNvPr>
          <p:cNvSpPr/>
          <p:nvPr/>
        </p:nvSpPr>
        <p:spPr>
          <a:xfrm>
            <a:off x="3642739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271A283-BE55-4679-9C8F-FD5E42727D29}"/>
              </a:ext>
            </a:extLst>
          </p:cNvPr>
          <p:cNvSpPr/>
          <p:nvPr/>
        </p:nvSpPr>
        <p:spPr>
          <a:xfrm>
            <a:off x="442082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21B5836-C445-4488-9283-5FC27697E1DC}"/>
              </a:ext>
            </a:extLst>
          </p:cNvPr>
          <p:cNvSpPr/>
          <p:nvPr/>
        </p:nvSpPr>
        <p:spPr>
          <a:xfrm>
            <a:off x="2946784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BC7D70B-2AD7-4558-8F20-5DECE356385E}"/>
              </a:ext>
            </a:extLst>
          </p:cNvPr>
          <p:cNvSpPr/>
          <p:nvPr/>
        </p:nvSpPr>
        <p:spPr>
          <a:xfrm>
            <a:off x="3714281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54D9C0-CFB5-457D-AFD7-A9CE82E37CB4}"/>
              </a:ext>
            </a:extLst>
          </p:cNvPr>
          <p:cNvSpPr/>
          <p:nvPr/>
        </p:nvSpPr>
        <p:spPr>
          <a:xfrm>
            <a:off x="4509330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F2B98F3-5DD1-45D3-BE5B-7611D59AD93C}"/>
              </a:ext>
            </a:extLst>
          </p:cNvPr>
          <p:cNvSpPr/>
          <p:nvPr/>
        </p:nvSpPr>
        <p:spPr>
          <a:xfrm>
            <a:off x="5320822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D878439-26CF-4D97-8C46-B4CC4E599B9B}"/>
              </a:ext>
            </a:extLst>
          </p:cNvPr>
          <p:cNvSpPr/>
          <p:nvPr/>
        </p:nvSpPr>
        <p:spPr>
          <a:xfrm>
            <a:off x="6098905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1AC8084-8E94-4B2B-9B85-15FE63E40072}"/>
              </a:ext>
            </a:extLst>
          </p:cNvPr>
          <p:cNvSpPr/>
          <p:nvPr/>
        </p:nvSpPr>
        <p:spPr>
          <a:xfrm>
            <a:off x="6876987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07FA375-65ED-43EA-9F7F-8964E207AE4E}"/>
              </a:ext>
            </a:extLst>
          </p:cNvPr>
          <p:cNvSpPr/>
          <p:nvPr/>
        </p:nvSpPr>
        <p:spPr>
          <a:xfrm>
            <a:off x="5402950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12BF9C2-8B8A-4B4B-83A6-CB8A61FA1EC8}"/>
              </a:ext>
            </a:extLst>
          </p:cNvPr>
          <p:cNvSpPr/>
          <p:nvPr/>
        </p:nvSpPr>
        <p:spPr>
          <a:xfrm>
            <a:off x="6170447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C46F554-B4A5-45C0-AC63-183F12FFF2D1}"/>
              </a:ext>
            </a:extLst>
          </p:cNvPr>
          <p:cNvSpPr/>
          <p:nvPr/>
        </p:nvSpPr>
        <p:spPr>
          <a:xfrm>
            <a:off x="6965496" y="271428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2613BB3-8E22-42F7-9F0E-896EA187F519}"/>
              </a:ext>
            </a:extLst>
          </p:cNvPr>
          <p:cNvGrpSpPr/>
          <p:nvPr/>
        </p:nvGrpSpPr>
        <p:grpSpPr>
          <a:xfrm>
            <a:off x="347527" y="3335163"/>
            <a:ext cx="7368503" cy="644410"/>
            <a:chOff x="502110" y="1922683"/>
            <a:chExt cx="4305189" cy="614076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9D6B1C84-B04D-4051-B69A-70B61F90409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6A801A5-5ED5-4201-A1F3-9CF5CEAECFF3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C533054-615E-4B76-BB07-80E2DC2B4D99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47D0DBA-7261-4CEA-99DC-6CDD0EEC134B}"/>
              </a:ext>
            </a:extLst>
          </p:cNvPr>
          <p:cNvSpPr/>
          <p:nvPr/>
        </p:nvSpPr>
        <p:spPr>
          <a:xfrm>
            <a:off x="408488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6644FEE-03E3-47A6-923E-F8CD36E4411D}"/>
              </a:ext>
            </a:extLst>
          </p:cNvPr>
          <p:cNvSpPr/>
          <p:nvPr/>
        </p:nvSpPr>
        <p:spPr>
          <a:xfrm>
            <a:off x="118657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0F6B17D-E660-454B-9A41-FC1B45CE3C42}"/>
              </a:ext>
            </a:extLst>
          </p:cNvPr>
          <p:cNvSpPr/>
          <p:nvPr/>
        </p:nvSpPr>
        <p:spPr>
          <a:xfrm>
            <a:off x="1964653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E58597B-42E3-4353-A277-13D3B150A82B}"/>
              </a:ext>
            </a:extLst>
          </p:cNvPr>
          <p:cNvSpPr/>
          <p:nvPr/>
        </p:nvSpPr>
        <p:spPr>
          <a:xfrm>
            <a:off x="490616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689E52B-3E89-4014-9566-795C91C5C539}"/>
              </a:ext>
            </a:extLst>
          </p:cNvPr>
          <p:cNvSpPr/>
          <p:nvPr/>
        </p:nvSpPr>
        <p:spPr>
          <a:xfrm>
            <a:off x="1258113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F7FAFC15-2347-46F3-A14B-8A0E07E24B24}"/>
              </a:ext>
            </a:extLst>
          </p:cNvPr>
          <p:cNvSpPr/>
          <p:nvPr/>
        </p:nvSpPr>
        <p:spPr>
          <a:xfrm>
            <a:off x="2053162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7A3C281-4747-48C5-A6D4-4AD5626A495B}"/>
              </a:ext>
            </a:extLst>
          </p:cNvPr>
          <p:cNvSpPr/>
          <p:nvPr/>
        </p:nvSpPr>
        <p:spPr>
          <a:xfrm>
            <a:off x="2864656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7A80478-9D86-426B-B32F-7F91CCC77211}"/>
              </a:ext>
            </a:extLst>
          </p:cNvPr>
          <p:cNvSpPr/>
          <p:nvPr/>
        </p:nvSpPr>
        <p:spPr>
          <a:xfrm>
            <a:off x="3642739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ACB81C8-DF5A-4428-AC7B-7491B9A1C0FB}"/>
              </a:ext>
            </a:extLst>
          </p:cNvPr>
          <p:cNvSpPr/>
          <p:nvPr/>
        </p:nvSpPr>
        <p:spPr>
          <a:xfrm>
            <a:off x="442082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DABCA3-6596-4D07-A2F8-6E82F8DD029A}"/>
              </a:ext>
            </a:extLst>
          </p:cNvPr>
          <p:cNvSpPr/>
          <p:nvPr/>
        </p:nvSpPr>
        <p:spPr>
          <a:xfrm>
            <a:off x="2946784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C660235-78E1-4F59-B6FA-C5CCA86B9640}"/>
              </a:ext>
            </a:extLst>
          </p:cNvPr>
          <p:cNvSpPr/>
          <p:nvPr/>
        </p:nvSpPr>
        <p:spPr>
          <a:xfrm>
            <a:off x="3714281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B11BB7CD-28D5-44D8-928D-FBFE3BCC214E}"/>
              </a:ext>
            </a:extLst>
          </p:cNvPr>
          <p:cNvSpPr/>
          <p:nvPr/>
        </p:nvSpPr>
        <p:spPr>
          <a:xfrm>
            <a:off x="4509330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6BB3868B-4764-41F2-BD76-77CBBE5198E5}"/>
              </a:ext>
            </a:extLst>
          </p:cNvPr>
          <p:cNvSpPr/>
          <p:nvPr/>
        </p:nvSpPr>
        <p:spPr>
          <a:xfrm>
            <a:off x="5320822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AF2992BB-A5C8-4743-979C-3EE290C5BCBE}"/>
              </a:ext>
            </a:extLst>
          </p:cNvPr>
          <p:cNvSpPr/>
          <p:nvPr/>
        </p:nvSpPr>
        <p:spPr>
          <a:xfrm>
            <a:off x="6098905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E9CBC79E-E415-4F49-87F8-CDE2C5B4D96E}"/>
              </a:ext>
            </a:extLst>
          </p:cNvPr>
          <p:cNvSpPr/>
          <p:nvPr/>
        </p:nvSpPr>
        <p:spPr>
          <a:xfrm>
            <a:off x="6876987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4F11CF5-6979-475C-B62A-13DC7FC0D84F}"/>
              </a:ext>
            </a:extLst>
          </p:cNvPr>
          <p:cNvSpPr/>
          <p:nvPr/>
        </p:nvSpPr>
        <p:spPr>
          <a:xfrm>
            <a:off x="5402950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5D3792B1-1B13-48E3-B1FE-14FD9A7F44CC}"/>
              </a:ext>
            </a:extLst>
          </p:cNvPr>
          <p:cNvSpPr/>
          <p:nvPr/>
        </p:nvSpPr>
        <p:spPr>
          <a:xfrm>
            <a:off x="6170447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967EC5-273C-4EF2-AAD4-115F9526DD73}"/>
              </a:ext>
            </a:extLst>
          </p:cNvPr>
          <p:cNvSpPr/>
          <p:nvPr/>
        </p:nvSpPr>
        <p:spPr>
          <a:xfrm>
            <a:off x="6965496" y="349102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E21F1012-577E-4DA6-A4E6-3E14648E0DEB}"/>
              </a:ext>
            </a:extLst>
          </p:cNvPr>
          <p:cNvSpPr/>
          <p:nvPr/>
        </p:nvSpPr>
        <p:spPr>
          <a:xfrm>
            <a:off x="306793" y="4414512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813C8E9-AC61-420B-939F-5251353AF3E0}"/>
              </a:ext>
            </a:extLst>
          </p:cNvPr>
          <p:cNvSpPr/>
          <p:nvPr/>
        </p:nvSpPr>
        <p:spPr>
          <a:xfrm>
            <a:off x="306793" y="519467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84965D9-4B40-4BA5-AC31-CF37D9950918}"/>
              </a:ext>
            </a:extLst>
          </p:cNvPr>
          <p:cNvSpPr/>
          <p:nvPr/>
        </p:nvSpPr>
        <p:spPr>
          <a:xfrm>
            <a:off x="306793" y="5982555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3498805-B7C2-401B-82C8-4FCBB8F2A965}"/>
              </a:ext>
            </a:extLst>
          </p:cNvPr>
          <p:cNvGrpSpPr/>
          <p:nvPr/>
        </p:nvGrpSpPr>
        <p:grpSpPr>
          <a:xfrm>
            <a:off x="388920" y="4483531"/>
            <a:ext cx="7368503" cy="644410"/>
            <a:chOff x="502110" y="1922683"/>
            <a:chExt cx="4305189" cy="614076"/>
          </a:xfrm>
        </p:grpSpPr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B433366D-5C61-4BAB-9FD6-D45AFF0D0B75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07E2839-32CC-4E30-B2C7-60D1314A9357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185FBF4A-7426-4D5C-93A4-F6C2CCB612AF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534192E4-90D8-47E7-AAC1-F1B02CB596AF}"/>
              </a:ext>
            </a:extLst>
          </p:cNvPr>
          <p:cNvSpPr/>
          <p:nvPr/>
        </p:nvSpPr>
        <p:spPr>
          <a:xfrm>
            <a:off x="449881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C66FCFD2-7917-41A7-AF19-0EF138A3B44C}"/>
              </a:ext>
            </a:extLst>
          </p:cNvPr>
          <p:cNvSpPr/>
          <p:nvPr/>
        </p:nvSpPr>
        <p:spPr>
          <a:xfrm>
            <a:off x="122796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882D0270-B65F-41FF-8C91-D97C73437F67}"/>
              </a:ext>
            </a:extLst>
          </p:cNvPr>
          <p:cNvSpPr/>
          <p:nvPr/>
        </p:nvSpPr>
        <p:spPr>
          <a:xfrm>
            <a:off x="2006046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49A0877C-743F-4C6E-9943-0B27A17674EA}"/>
              </a:ext>
            </a:extLst>
          </p:cNvPr>
          <p:cNvSpPr/>
          <p:nvPr/>
        </p:nvSpPr>
        <p:spPr>
          <a:xfrm>
            <a:off x="504460" y="462378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5EBA90E8-3D0E-401F-9BC1-D2B7B02CAE45}"/>
              </a:ext>
            </a:extLst>
          </p:cNvPr>
          <p:cNvSpPr/>
          <p:nvPr/>
        </p:nvSpPr>
        <p:spPr>
          <a:xfrm>
            <a:off x="1299506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A3C1D98D-0854-4058-9275-309FDD8035D1}"/>
              </a:ext>
            </a:extLst>
          </p:cNvPr>
          <p:cNvSpPr/>
          <p:nvPr/>
        </p:nvSpPr>
        <p:spPr>
          <a:xfrm>
            <a:off x="2094555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0F94AB80-D873-4720-9871-248B31CBD08C}"/>
              </a:ext>
            </a:extLst>
          </p:cNvPr>
          <p:cNvSpPr/>
          <p:nvPr/>
        </p:nvSpPr>
        <p:spPr>
          <a:xfrm>
            <a:off x="2906049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66FD8ACA-1D7B-49A7-9444-06CA1A059377}"/>
              </a:ext>
            </a:extLst>
          </p:cNvPr>
          <p:cNvSpPr/>
          <p:nvPr/>
        </p:nvSpPr>
        <p:spPr>
          <a:xfrm>
            <a:off x="3684132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EADCD5DA-D274-4078-8B2D-4D0EDE03E13A}"/>
              </a:ext>
            </a:extLst>
          </p:cNvPr>
          <p:cNvSpPr/>
          <p:nvPr/>
        </p:nvSpPr>
        <p:spPr>
          <a:xfrm>
            <a:off x="446221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F2267AB-226B-47BD-B685-ADB46B2BFD51}"/>
              </a:ext>
            </a:extLst>
          </p:cNvPr>
          <p:cNvSpPr/>
          <p:nvPr/>
        </p:nvSpPr>
        <p:spPr>
          <a:xfrm>
            <a:off x="2988177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AF34DE10-1181-4FD2-B985-432CBB4B86C7}"/>
              </a:ext>
            </a:extLst>
          </p:cNvPr>
          <p:cNvSpPr/>
          <p:nvPr/>
        </p:nvSpPr>
        <p:spPr>
          <a:xfrm>
            <a:off x="3755674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ECAB18B-5EE5-4F25-8F2C-61F88AEB077D}"/>
              </a:ext>
            </a:extLst>
          </p:cNvPr>
          <p:cNvSpPr/>
          <p:nvPr/>
        </p:nvSpPr>
        <p:spPr>
          <a:xfrm>
            <a:off x="4550723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D60FEFE9-CB36-4427-B851-050672315218}"/>
              </a:ext>
            </a:extLst>
          </p:cNvPr>
          <p:cNvSpPr/>
          <p:nvPr/>
        </p:nvSpPr>
        <p:spPr>
          <a:xfrm>
            <a:off x="5362215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8D4AE961-92D6-4966-BF1C-8F00DD6F47E2}"/>
              </a:ext>
            </a:extLst>
          </p:cNvPr>
          <p:cNvSpPr/>
          <p:nvPr/>
        </p:nvSpPr>
        <p:spPr>
          <a:xfrm>
            <a:off x="6140298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9FAB4B8-FB49-4275-A58E-5A604DB42692}"/>
              </a:ext>
            </a:extLst>
          </p:cNvPr>
          <p:cNvSpPr/>
          <p:nvPr/>
        </p:nvSpPr>
        <p:spPr>
          <a:xfrm>
            <a:off x="6918380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9E3CAC1-7564-4B02-8B16-520C1FD0F625}"/>
              </a:ext>
            </a:extLst>
          </p:cNvPr>
          <p:cNvSpPr/>
          <p:nvPr/>
        </p:nvSpPr>
        <p:spPr>
          <a:xfrm>
            <a:off x="5444343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244C137-7AE4-4E19-A21D-9A02A1DAE711}"/>
              </a:ext>
            </a:extLst>
          </p:cNvPr>
          <p:cNvSpPr/>
          <p:nvPr/>
        </p:nvSpPr>
        <p:spPr>
          <a:xfrm>
            <a:off x="6211840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9DC2E1F4-9D89-46C1-BEA1-86D7BB1601D5}"/>
              </a:ext>
            </a:extLst>
          </p:cNvPr>
          <p:cNvSpPr/>
          <p:nvPr/>
        </p:nvSpPr>
        <p:spPr>
          <a:xfrm>
            <a:off x="7006889" y="463939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A310C018-094F-4EE2-870B-B26945A0105B}"/>
              </a:ext>
            </a:extLst>
          </p:cNvPr>
          <p:cNvGrpSpPr/>
          <p:nvPr/>
        </p:nvGrpSpPr>
        <p:grpSpPr>
          <a:xfrm>
            <a:off x="388920" y="5273834"/>
            <a:ext cx="7368503" cy="644410"/>
            <a:chOff x="502110" y="1922683"/>
            <a:chExt cx="4305189" cy="614076"/>
          </a:xfrm>
        </p:grpSpPr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69DAC2BE-BF00-4F1C-8205-83280F879704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DFE83848-1D6E-45EF-891F-A3638CBCE085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B463F0FA-728A-4F43-A344-5A840167B8AD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C80D9E0F-3C27-458F-9BA1-A926C35728CE}"/>
              </a:ext>
            </a:extLst>
          </p:cNvPr>
          <p:cNvSpPr/>
          <p:nvPr/>
        </p:nvSpPr>
        <p:spPr>
          <a:xfrm>
            <a:off x="449881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950D166-B32D-4D2E-BBA5-CD0605F2DE8E}"/>
              </a:ext>
            </a:extLst>
          </p:cNvPr>
          <p:cNvSpPr/>
          <p:nvPr/>
        </p:nvSpPr>
        <p:spPr>
          <a:xfrm>
            <a:off x="122796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1889DFF5-6E91-4F87-BF73-9F8E730B2B15}"/>
              </a:ext>
            </a:extLst>
          </p:cNvPr>
          <p:cNvSpPr/>
          <p:nvPr/>
        </p:nvSpPr>
        <p:spPr>
          <a:xfrm>
            <a:off x="2006046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437725D6-3C9D-4E77-B995-656C2F2F0A52}"/>
              </a:ext>
            </a:extLst>
          </p:cNvPr>
          <p:cNvSpPr/>
          <p:nvPr/>
        </p:nvSpPr>
        <p:spPr>
          <a:xfrm>
            <a:off x="532009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43C8B1F7-3330-47C9-AB89-2DFCD32880BA}"/>
              </a:ext>
            </a:extLst>
          </p:cNvPr>
          <p:cNvSpPr/>
          <p:nvPr/>
        </p:nvSpPr>
        <p:spPr>
          <a:xfrm>
            <a:off x="1299506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90F88431-096B-47D5-8063-B4185DCE0287}"/>
              </a:ext>
            </a:extLst>
          </p:cNvPr>
          <p:cNvSpPr/>
          <p:nvPr/>
        </p:nvSpPr>
        <p:spPr>
          <a:xfrm>
            <a:off x="2094555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B8E09AE7-3DF2-4112-8D4C-5DE6EB8BC258}"/>
              </a:ext>
            </a:extLst>
          </p:cNvPr>
          <p:cNvSpPr/>
          <p:nvPr/>
        </p:nvSpPr>
        <p:spPr>
          <a:xfrm>
            <a:off x="2906049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17B513C-5C90-440B-B0BF-331D491565D2}"/>
              </a:ext>
            </a:extLst>
          </p:cNvPr>
          <p:cNvSpPr/>
          <p:nvPr/>
        </p:nvSpPr>
        <p:spPr>
          <a:xfrm>
            <a:off x="3684132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5E7814B-C62F-430C-96BF-D9F1512AA8AB}"/>
              </a:ext>
            </a:extLst>
          </p:cNvPr>
          <p:cNvSpPr/>
          <p:nvPr/>
        </p:nvSpPr>
        <p:spPr>
          <a:xfrm>
            <a:off x="446221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A8A2A840-C9E1-4DC7-A679-1E2747568A24}"/>
              </a:ext>
            </a:extLst>
          </p:cNvPr>
          <p:cNvSpPr/>
          <p:nvPr/>
        </p:nvSpPr>
        <p:spPr>
          <a:xfrm>
            <a:off x="2988177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3411C7A1-4E26-4797-BF87-5563878CB658}"/>
              </a:ext>
            </a:extLst>
          </p:cNvPr>
          <p:cNvSpPr/>
          <p:nvPr/>
        </p:nvSpPr>
        <p:spPr>
          <a:xfrm>
            <a:off x="3755674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57B99EB-CB31-45E5-95F0-27864F380421}"/>
              </a:ext>
            </a:extLst>
          </p:cNvPr>
          <p:cNvSpPr/>
          <p:nvPr/>
        </p:nvSpPr>
        <p:spPr>
          <a:xfrm>
            <a:off x="4550723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885849EA-98EA-4133-B6E1-A7774A112E5B}"/>
              </a:ext>
            </a:extLst>
          </p:cNvPr>
          <p:cNvSpPr/>
          <p:nvPr/>
        </p:nvSpPr>
        <p:spPr>
          <a:xfrm>
            <a:off x="5362215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58F2874E-B3E2-437F-9563-C3028938CA27}"/>
              </a:ext>
            </a:extLst>
          </p:cNvPr>
          <p:cNvSpPr/>
          <p:nvPr/>
        </p:nvSpPr>
        <p:spPr>
          <a:xfrm>
            <a:off x="6140298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068AD2F-AFBE-4003-86B6-29E172571909}"/>
              </a:ext>
            </a:extLst>
          </p:cNvPr>
          <p:cNvSpPr/>
          <p:nvPr/>
        </p:nvSpPr>
        <p:spPr>
          <a:xfrm>
            <a:off x="6918380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F5964DF-C733-4AA8-9F0F-B194D295BFBF}"/>
              </a:ext>
            </a:extLst>
          </p:cNvPr>
          <p:cNvSpPr/>
          <p:nvPr/>
        </p:nvSpPr>
        <p:spPr>
          <a:xfrm>
            <a:off x="5444343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A13E7878-E421-4DFD-A577-F1CF5ACE8BAA}"/>
              </a:ext>
            </a:extLst>
          </p:cNvPr>
          <p:cNvSpPr/>
          <p:nvPr/>
        </p:nvSpPr>
        <p:spPr>
          <a:xfrm>
            <a:off x="6211840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0EE962F-F23A-4CDD-A7CC-441D229DAC61}"/>
              </a:ext>
            </a:extLst>
          </p:cNvPr>
          <p:cNvSpPr/>
          <p:nvPr/>
        </p:nvSpPr>
        <p:spPr>
          <a:xfrm>
            <a:off x="7006889" y="542969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FFB857D9-1AF3-4AD8-B567-478410C11BE8}"/>
              </a:ext>
            </a:extLst>
          </p:cNvPr>
          <p:cNvGrpSpPr/>
          <p:nvPr/>
        </p:nvGrpSpPr>
        <p:grpSpPr>
          <a:xfrm>
            <a:off x="388920" y="6050569"/>
            <a:ext cx="7368503" cy="644410"/>
            <a:chOff x="502110" y="1922683"/>
            <a:chExt cx="4305189" cy="614076"/>
          </a:xfrm>
        </p:grpSpPr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3F7AE410-8468-49B5-A19D-4BB51F7D99DC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3A67C0EA-29DD-4523-B8F2-1DBB26F7EFA6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C85E52BD-7316-4307-8B28-525D5ABEB173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B6DA7050-5640-4C0F-B003-5625D3785578}"/>
              </a:ext>
            </a:extLst>
          </p:cNvPr>
          <p:cNvSpPr/>
          <p:nvPr/>
        </p:nvSpPr>
        <p:spPr>
          <a:xfrm>
            <a:off x="449881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6D930381-DC6B-4AB8-AB9B-F9792DB6EE36}"/>
              </a:ext>
            </a:extLst>
          </p:cNvPr>
          <p:cNvSpPr/>
          <p:nvPr/>
        </p:nvSpPr>
        <p:spPr>
          <a:xfrm>
            <a:off x="122796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1D94D4D9-296E-4165-BBE4-7E2A97CE7EBD}"/>
              </a:ext>
            </a:extLst>
          </p:cNvPr>
          <p:cNvSpPr/>
          <p:nvPr/>
        </p:nvSpPr>
        <p:spPr>
          <a:xfrm>
            <a:off x="2006046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89706308-DE93-4132-B2C1-81510233006D}"/>
              </a:ext>
            </a:extLst>
          </p:cNvPr>
          <p:cNvSpPr/>
          <p:nvPr/>
        </p:nvSpPr>
        <p:spPr>
          <a:xfrm>
            <a:off x="532009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E2622F18-77A2-4754-987B-F2769ADF4AF9}"/>
              </a:ext>
            </a:extLst>
          </p:cNvPr>
          <p:cNvSpPr/>
          <p:nvPr/>
        </p:nvSpPr>
        <p:spPr>
          <a:xfrm>
            <a:off x="1299506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7A4B4318-2C1E-40EB-8E5C-BFA401CC9CE6}"/>
              </a:ext>
            </a:extLst>
          </p:cNvPr>
          <p:cNvSpPr/>
          <p:nvPr/>
        </p:nvSpPr>
        <p:spPr>
          <a:xfrm>
            <a:off x="2094555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014C27D-3546-479A-965D-50849B9D5D71}"/>
              </a:ext>
            </a:extLst>
          </p:cNvPr>
          <p:cNvSpPr/>
          <p:nvPr/>
        </p:nvSpPr>
        <p:spPr>
          <a:xfrm>
            <a:off x="2906049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03603F0D-F1A9-4AFF-B604-12424DF50F67}"/>
              </a:ext>
            </a:extLst>
          </p:cNvPr>
          <p:cNvSpPr/>
          <p:nvPr/>
        </p:nvSpPr>
        <p:spPr>
          <a:xfrm>
            <a:off x="3684132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1DD38506-4752-49E9-8066-ACE9902BC060}"/>
              </a:ext>
            </a:extLst>
          </p:cNvPr>
          <p:cNvSpPr/>
          <p:nvPr/>
        </p:nvSpPr>
        <p:spPr>
          <a:xfrm>
            <a:off x="446221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CBAB7BE3-FA27-46A0-9D8E-6836E97AC81E}"/>
              </a:ext>
            </a:extLst>
          </p:cNvPr>
          <p:cNvSpPr/>
          <p:nvPr/>
        </p:nvSpPr>
        <p:spPr>
          <a:xfrm>
            <a:off x="2988177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6869B11-ECB1-48E7-8308-A1AF39240B07}"/>
              </a:ext>
            </a:extLst>
          </p:cNvPr>
          <p:cNvSpPr/>
          <p:nvPr/>
        </p:nvSpPr>
        <p:spPr>
          <a:xfrm>
            <a:off x="3755674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52B0CB04-DCC8-45BE-BC39-CCDBFE715C13}"/>
              </a:ext>
            </a:extLst>
          </p:cNvPr>
          <p:cNvSpPr/>
          <p:nvPr/>
        </p:nvSpPr>
        <p:spPr>
          <a:xfrm>
            <a:off x="4550723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02F65E3A-271D-4370-A0EC-25FEEB1B1653}"/>
              </a:ext>
            </a:extLst>
          </p:cNvPr>
          <p:cNvSpPr/>
          <p:nvPr/>
        </p:nvSpPr>
        <p:spPr>
          <a:xfrm>
            <a:off x="5362215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4B23387-A0A9-4A4F-926C-7406CA6B689A}"/>
              </a:ext>
            </a:extLst>
          </p:cNvPr>
          <p:cNvSpPr/>
          <p:nvPr/>
        </p:nvSpPr>
        <p:spPr>
          <a:xfrm>
            <a:off x="6140298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028E3DE5-53C2-47FE-B8B5-13152C9808BB}"/>
              </a:ext>
            </a:extLst>
          </p:cNvPr>
          <p:cNvSpPr/>
          <p:nvPr/>
        </p:nvSpPr>
        <p:spPr>
          <a:xfrm>
            <a:off x="6918380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29463E37-96D6-4CDC-8DED-7167D575EAE7}"/>
              </a:ext>
            </a:extLst>
          </p:cNvPr>
          <p:cNvSpPr/>
          <p:nvPr/>
        </p:nvSpPr>
        <p:spPr>
          <a:xfrm>
            <a:off x="5444343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6B2879E0-DFAD-4AD4-A501-A22B970F1905}"/>
              </a:ext>
            </a:extLst>
          </p:cNvPr>
          <p:cNvSpPr/>
          <p:nvPr/>
        </p:nvSpPr>
        <p:spPr>
          <a:xfrm>
            <a:off x="6211840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59626401-12BA-480E-9D57-CFC44F0721A0}"/>
              </a:ext>
            </a:extLst>
          </p:cNvPr>
          <p:cNvSpPr/>
          <p:nvPr/>
        </p:nvSpPr>
        <p:spPr>
          <a:xfrm>
            <a:off x="7006889" y="620642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1117858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11497430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11816271" y="390873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11178588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11497430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11816271" y="422758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1117858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11497430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11816271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9859259" y="391258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10178101" y="3912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10496942" y="3912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9859259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10178101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10496942" y="4231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9859259" y="45502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10178101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10496942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8535506" y="39087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885434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9173189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8535506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8854348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9173189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8535506" y="4546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885434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9173189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11098354" y="38749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11735687" y="44989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10099020" y="386810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10411498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9792429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10108992" y="452308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864066" y="3136461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684241-AD8F-4688-92DF-1EC68A8AF71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E27F10A-89AB-4B42-B1A7-4838DD3AC4D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3A832A-B1EE-4232-8BE8-04E6CC2EC6C5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B3EAB5-51AB-4CC0-B631-2B0D84C49700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B4989C-9869-4A1B-B852-E877A4C848FC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184CAA-45DD-4C5A-ADF6-33BA035987B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2E2E51-008B-4A15-A342-9781E67721E2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07F188-F992-4B67-AC6D-6147DB8D84F0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CA1B18F-C6DC-4231-8056-E3BC4DD868DE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30B4E2-39EE-42E8-B1E7-B950DB5AC848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81515E-11B8-4DA8-9EFC-1C859778BB56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3D6300-1462-4566-B0DA-399E8A80B592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5C568A5-45E0-4A3A-B78D-D085240B616A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7B6807-0366-40FC-9656-CEF33D4CF201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F25570-E971-423E-A8CB-DFB2EFC60113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0A40C4-13E8-4628-A9E4-2DE214A23DA0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93FDE2-CF73-4904-8990-07E7F84411C6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E4FAFFF-0758-4EC6-B5C2-AC03468F579A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3462B25-E18A-46A7-BC63-E1EFE58E7075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844688E-37B0-400E-ABB8-E8E1178F20BC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80F440-A58C-49F6-8934-D4FDA0B4D2EE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6FD6FC-81CB-4401-A4B7-CBCD574F618B}"/>
              </a:ext>
            </a:extLst>
          </p:cNvPr>
          <p:cNvSpPr/>
          <p:nvPr/>
        </p:nvSpPr>
        <p:spPr>
          <a:xfrm>
            <a:off x="69849" y="381338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FCC227-DFC9-4AB1-A4DE-0B19181E44D0}"/>
              </a:ext>
            </a:extLst>
          </p:cNvPr>
          <p:cNvSpPr/>
          <p:nvPr/>
        </p:nvSpPr>
        <p:spPr>
          <a:xfrm>
            <a:off x="5200650" y="381338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AB2A05F-0108-421D-8759-C932278BC94B}"/>
              </a:ext>
            </a:extLst>
          </p:cNvPr>
          <p:cNvSpPr/>
          <p:nvPr/>
        </p:nvSpPr>
        <p:spPr>
          <a:xfrm>
            <a:off x="15790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64D8C50-C678-4B84-9E9A-B5BE416186E6}"/>
              </a:ext>
            </a:extLst>
          </p:cNvPr>
          <p:cNvSpPr/>
          <p:nvPr/>
        </p:nvSpPr>
        <p:spPr>
          <a:xfrm>
            <a:off x="181271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FC6EA0C-49D9-4731-9482-E2E4DE32DFEF}"/>
              </a:ext>
            </a:extLst>
          </p:cNvPr>
          <p:cNvSpPr/>
          <p:nvPr/>
        </p:nvSpPr>
        <p:spPr>
          <a:xfrm>
            <a:off x="346753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E3D58D1-B5CC-444F-A539-9BBD765D69F5}"/>
              </a:ext>
            </a:extLst>
          </p:cNvPr>
          <p:cNvSpPr/>
          <p:nvPr/>
        </p:nvSpPr>
        <p:spPr>
          <a:xfrm>
            <a:off x="24679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76E9F9F-FF1D-47A0-A0CF-FD5736D3361A}"/>
              </a:ext>
            </a:extLst>
          </p:cNvPr>
          <p:cNvSpPr/>
          <p:nvPr/>
        </p:nvSpPr>
        <p:spPr>
          <a:xfrm>
            <a:off x="99106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B605F5F-74E7-44E3-A115-94C0560BE8E2}"/>
              </a:ext>
            </a:extLst>
          </p:cNvPr>
          <p:cNvSpPr/>
          <p:nvPr/>
        </p:nvSpPr>
        <p:spPr>
          <a:xfrm>
            <a:off x="1890220" y="3998171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68CF984-6982-45A4-A7C4-1BC1234C532D}"/>
              </a:ext>
            </a:extLst>
          </p:cNvPr>
          <p:cNvSpPr/>
          <p:nvPr/>
        </p:nvSpPr>
        <p:spPr>
          <a:xfrm>
            <a:off x="2638618" y="3994785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B42BE54-F757-44A2-B1D7-47F177B5D714}"/>
              </a:ext>
            </a:extLst>
          </p:cNvPr>
          <p:cNvSpPr/>
          <p:nvPr/>
        </p:nvSpPr>
        <p:spPr>
          <a:xfrm>
            <a:off x="355543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FF79D7-BD10-42FD-A9A6-2D0645BF9DEC}"/>
              </a:ext>
            </a:extLst>
          </p:cNvPr>
          <p:cNvSpPr/>
          <p:nvPr/>
        </p:nvSpPr>
        <p:spPr>
          <a:xfrm>
            <a:off x="429971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7C632A0-DAFA-4DFE-A7FC-21DF400522A6}"/>
              </a:ext>
            </a:extLst>
          </p:cNvPr>
          <p:cNvSpPr/>
          <p:nvPr/>
        </p:nvSpPr>
        <p:spPr>
          <a:xfrm>
            <a:off x="528384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3EFBDB-884C-464A-9BA8-379867FE6F63}"/>
              </a:ext>
            </a:extLst>
          </p:cNvPr>
          <p:cNvSpPr/>
          <p:nvPr/>
        </p:nvSpPr>
        <p:spPr>
          <a:xfrm>
            <a:off x="693865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25F224F-62CF-4A26-A1C6-BE2688DA7CDA}"/>
              </a:ext>
            </a:extLst>
          </p:cNvPr>
          <p:cNvSpPr/>
          <p:nvPr/>
        </p:nvSpPr>
        <p:spPr>
          <a:xfrm>
            <a:off x="859347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BBE54A2-1498-449D-9532-01978FDD4A8C}"/>
              </a:ext>
            </a:extLst>
          </p:cNvPr>
          <p:cNvSpPr/>
          <p:nvPr/>
        </p:nvSpPr>
        <p:spPr>
          <a:xfrm>
            <a:off x="537273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CD1EE5A-38CF-434C-A21F-ED3C98B592C0}"/>
              </a:ext>
            </a:extLst>
          </p:cNvPr>
          <p:cNvSpPr/>
          <p:nvPr/>
        </p:nvSpPr>
        <p:spPr>
          <a:xfrm>
            <a:off x="611700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A4170BB-CC04-4DD0-B99A-605A7BDC3F41}"/>
              </a:ext>
            </a:extLst>
          </p:cNvPr>
          <p:cNvSpPr/>
          <p:nvPr/>
        </p:nvSpPr>
        <p:spPr>
          <a:xfrm>
            <a:off x="7027056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2EFD56B-A101-4A7A-A246-33FD0B72B97F}"/>
              </a:ext>
            </a:extLst>
          </p:cNvPr>
          <p:cNvSpPr/>
          <p:nvPr/>
        </p:nvSpPr>
        <p:spPr>
          <a:xfrm>
            <a:off x="7771331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5FC5431-9F8C-404A-B573-3E0C0050C6DB}"/>
              </a:ext>
            </a:extLst>
          </p:cNvPr>
          <p:cNvSpPr/>
          <p:nvPr/>
        </p:nvSpPr>
        <p:spPr>
          <a:xfrm>
            <a:off x="868137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F3F8D2A-17CB-41C8-9ED6-A5DA955641F4}"/>
              </a:ext>
            </a:extLst>
          </p:cNvPr>
          <p:cNvSpPr/>
          <p:nvPr/>
        </p:nvSpPr>
        <p:spPr>
          <a:xfrm>
            <a:off x="942565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8E8629-9319-47CC-8606-8125EED2A10C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1056A1-F389-46AF-8F51-701551589B6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E812E18-CE06-4CFA-8323-F1916B001BAA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B0787F-B466-48C3-B5E0-90C5196CF4D9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520079A-97B8-4C74-A8A2-DFE73C856423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EA557B-49E3-414D-862B-DA4F3B59E542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7048DD4-7D12-45FD-AB32-F1BC1FC13271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3033C32-0985-4C8C-99FC-6FF877B5EA3F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8E3147-EE37-402F-B736-58ABAE71DF76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D7E69B-7DB9-49DF-A060-F866A0A32AB0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F6B1F2A-367F-44FC-88CE-15DE65EA6472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00D6351-C20A-4DE0-816D-9B984BD7F33F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385EF5-945B-41B7-BCD0-97625B61CFDB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C2F620-D4AC-4B1D-A789-830B337C799E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29555C-94FE-4AD7-AA4A-CF8AE59057FF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157C33E-3DB8-4229-AEC3-62ED56175174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DA3BB69-4E06-4607-B8DC-B65FD189E0B4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E9B5AD-04A0-4416-8E74-B596DBFB95BC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ABAF57-A3E6-486C-A11A-A87CB4B8D8B2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417DD67-65DD-424A-94B5-DA3E4B100033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AD81A38-7422-4E12-9909-7CD3FFBFE3F5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3F7675-8AA8-4749-A1F4-103002984A03}"/>
              </a:ext>
            </a:extLst>
          </p:cNvPr>
          <p:cNvSpPr/>
          <p:nvPr/>
        </p:nvSpPr>
        <p:spPr>
          <a:xfrm>
            <a:off x="69850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CC7B1FD-6F6C-44F2-A161-42480576CE3E}"/>
              </a:ext>
            </a:extLst>
          </p:cNvPr>
          <p:cNvSpPr/>
          <p:nvPr/>
        </p:nvSpPr>
        <p:spPr>
          <a:xfrm>
            <a:off x="3490384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A02113-F477-42E4-8404-38D5105F21B4}"/>
              </a:ext>
            </a:extLst>
          </p:cNvPr>
          <p:cNvSpPr/>
          <p:nvPr/>
        </p:nvSpPr>
        <p:spPr>
          <a:xfrm>
            <a:off x="6910918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7E0D9FC-FA91-4F0E-9B06-FD2128609DE7}"/>
              </a:ext>
            </a:extLst>
          </p:cNvPr>
          <p:cNvSpPr/>
          <p:nvPr/>
        </p:nvSpPr>
        <p:spPr>
          <a:xfrm>
            <a:off x="157902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908F15-37D1-414D-BA4E-132ACB5A76F1}"/>
              </a:ext>
            </a:extLst>
          </p:cNvPr>
          <p:cNvSpPr/>
          <p:nvPr/>
        </p:nvSpPr>
        <p:spPr>
          <a:xfrm>
            <a:off x="1785831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ACBD82-E5C9-428F-BBEB-381222E316F3}"/>
              </a:ext>
            </a:extLst>
          </p:cNvPr>
          <p:cNvSpPr/>
          <p:nvPr/>
        </p:nvSpPr>
        <p:spPr>
          <a:xfrm>
            <a:off x="23452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51140F1-5CF9-4E22-AED8-F246CBB2FC40}"/>
              </a:ext>
            </a:extLst>
          </p:cNvPr>
          <p:cNvSpPr/>
          <p:nvPr/>
        </p:nvSpPr>
        <p:spPr>
          <a:xfrm>
            <a:off x="97186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C3B8A4A-81FC-44F6-A89E-9E1CA7B82C10}"/>
              </a:ext>
            </a:extLst>
          </p:cNvPr>
          <p:cNvSpPr/>
          <p:nvPr/>
        </p:nvSpPr>
        <p:spPr>
          <a:xfrm>
            <a:off x="186245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2E265D3-F55E-4D7C-838E-C05E51A76C22}"/>
              </a:ext>
            </a:extLst>
          </p:cNvPr>
          <p:cNvSpPr/>
          <p:nvPr/>
        </p:nvSpPr>
        <p:spPr>
          <a:xfrm>
            <a:off x="259979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63DD29F-502B-48E0-BD72-EB664E2F7A99}"/>
              </a:ext>
            </a:extLst>
          </p:cNvPr>
          <p:cNvSpPr/>
          <p:nvPr/>
        </p:nvSpPr>
        <p:spPr>
          <a:xfrm>
            <a:off x="357272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6E70EE-7828-4DCB-8043-C9CBE34A98C5}"/>
              </a:ext>
            </a:extLst>
          </p:cNvPr>
          <p:cNvSpPr/>
          <p:nvPr/>
        </p:nvSpPr>
        <p:spPr>
          <a:xfrm>
            <a:off x="520065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76218F5-8861-43AB-B50C-DF0EF2C1CC0E}"/>
              </a:ext>
            </a:extLst>
          </p:cNvPr>
          <p:cNvSpPr/>
          <p:nvPr/>
        </p:nvSpPr>
        <p:spPr>
          <a:xfrm>
            <a:off x="364934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A1601C9-4BFB-471D-9931-BE0BE153F4C1}"/>
              </a:ext>
            </a:extLst>
          </p:cNvPr>
          <p:cNvSpPr/>
          <p:nvPr/>
        </p:nvSpPr>
        <p:spPr>
          <a:xfrm>
            <a:off x="438668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F2453D7-E665-47AC-930A-663C3D4CB773}"/>
              </a:ext>
            </a:extLst>
          </p:cNvPr>
          <p:cNvSpPr/>
          <p:nvPr/>
        </p:nvSpPr>
        <p:spPr>
          <a:xfrm>
            <a:off x="527727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2DD6A5C-BEF8-4336-B084-D900222E6B94}"/>
              </a:ext>
            </a:extLst>
          </p:cNvPr>
          <p:cNvSpPr/>
          <p:nvPr/>
        </p:nvSpPr>
        <p:spPr>
          <a:xfrm>
            <a:off x="601461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0E22F69-7617-4809-AF19-21D31F4C83DE}"/>
              </a:ext>
            </a:extLst>
          </p:cNvPr>
          <p:cNvSpPr/>
          <p:nvPr/>
        </p:nvSpPr>
        <p:spPr>
          <a:xfrm>
            <a:off x="698754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5F93174-9F86-4503-9F1D-611713833B68}"/>
              </a:ext>
            </a:extLst>
          </p:cNvPr>
          <p:cNvSpPr/>
          <p:nvPr/>
        </p:nvSpPr>
        <p:spPr>
          <a:xfrm>
            <a:off x="861547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096B523-CFCD-4094-9EF1-5ECEABB82504}"/>
              </a:ext>
            </a:extLst>
          </p:cNvPr>
          <p:cNvSpPr/>
          <p:nvPr/>
        </p:nvSpPr>
        <p:spPr>
          <a:xfrm>
            <a:off x="706416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411D344-72A0-4365-80DE-1CF61F262403}"/>
              </a:ext>
            </a:extLst>
          </p:cNvPr>
          <p:cNvSpPr/>
          <p:nvPr/>
        </p:nvSpPr>
        <p:spPr>
          <a:xfrm>
            <a:off x="780150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3A85A6-2055-436C-93AE-3A48C49E47DE}"/>
              </a:ext>
            </a:extLst>
          </p:cNvPr>
          <p:cNvSpPr/>
          <p:nvPr/>
        </p:nvSpPr>
        <p:spPr>
          <a:xfrm>
            <a:off x="869209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A8C0ED1-A2A4-44A0-AC18-C65737910C8D}"/>
              </a:ext>
            </a:extLst>
          </p:cNvPr>
          <p:cNvSpPr/>
          <p:nvPr/>
        </p:nvSpPr>
        <p:spPr>
          <a:xfrm>
            <a:off x="942943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23408A1-A766-41FC-BF27-621E8E7BDD19}"/>
              </a:ext>
            </a:extLst>
          </p:cNvPr>
          <p:cNvSpPr/>
          <p:nvPr/>
        </p:nvSpPr>
        <p:spPr>
          <a:xfrm>
            <a:off x="69849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E12583-4834-441F-B7BE-E152632A53B6}"/>
              </a:ext>
            </a:extLst>
          </p:cNvPr>
          <p:cNvSpPr/>
          <p:nvPr/>
        </p:nvSpPr>
        <p:spPr>
          <a:xfrm>
            <a:off x="5200650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7707B2B-DE3B-47B4-8FB9-48D2A0C2DDCA}"/>
              </a:ext>
            </a:extLst>
          </p:cNvPr>
          <p:cNvSpPr/>
          <p:nvPr/>
        </p:nvSpPr>
        <p:spPr>
          <a:xfrm>
            <a:off x="157902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9ED251-269D-43B6-915D-07F4BC7B9C5E}"/>
              </a:ext>
            </a:extLst>
          </p:cNvPr>
          <p:cNvSpPr/>
          <p:nvPr/>
        </p:nvSpPr>
        <p:spPr>
          <a:xfrm>
            <a:off x="2640965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21B5345-E07A-4D8F-BF62-EFCF5AD90E84}"/>
              </a:ext>
            </a:extLst>
          </p:cNvPr>
          <p:cNvSpPr/>
          <p:nvPr/>
        </p:nvSpPr>
        <p:spPr>
          <a:xfrm>
            <a:off x="234524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ECCC2F8-B4AE-4253-8EE0-BF34F4378EDA}"/>
              </a:ext>
            </a:extLst>
          </p:cNvPr>
          <p:cNvSpPr/>
          <p:nvPr/>
        </p:nvSpPr>
        <p:spPr>
          <a:xfrm>
            <a:off x="1011129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0812FAB-8D4A-42E7-AB2F-7621D22EC227}"/>
              </a:ext>
            </a:extLst>
          </p:cNvPr>
          <p:cNvSpPr/>
          <p:nvPr/>
        </p:nvSpPr>
        <p:spPr>
          <a:xfrm>
            <a:off x="1787734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159C70F-D7D1-4531-AEFB-A9C84F9C9019}"/>
              </a:ext>
            </a:extLst>
          </p:cNvPr>
          <p:cNvSpPr/>
          <p:nvPr/>
        </p:nvSpPr>
        <p:spPr>
          <a:xfrm>
            <a:off x="2717586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8E6C09D-EDE2-47E8-84CA-4082917D50F3}"/>
              </a:ext>
            </a:extLst>
          </p:cNvPr>
          <p:cNvSpPr/>
          <p:nvPr/>
        </p:nvSpPr>
        <p:spPr>
          <a:xfrm>
            <a:off x="3494191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3F79A06-15B3-4318-AB4B-FE930A4EFEEA}"/>
              </a:ext>
            </a:extLst>
          </p:cNvPr>
          <p:cNvSpPr/>
          <p:nvPr/>
        </p:nvSpPr>
        <p:spPr>
          <a:xfrm>
            <a:off x="4270796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1E73652-22FB-4A71-816A-E2E5936A5F02}"/>
              </a:ext>
            </a:extLst>
          </p:cNvPr>
          <p:cNvSpPr/>
          <p:nvPr/>
        </p:nvSpPr>
        <p:spPr>
          <a:xfrm>
            <a:off x="5288703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28B37C3-1DE3-4920-80BB-40F38C102B8F}"/>
              </a:ext>
            </a:extLst>
          </p:cNvPr>
          <p:cNvSpPr/>
          <p:nvPr/>
        </p:nvSpPr>
        <p:spPr>
          <a:xfrm>
            <a:off x="7771766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D4F3B8C-3545-43E0-9023-BEC2D90BBC7A}"/>
              </a:ext>
            </a:extLst>
          </p:cNvPr>
          <p:cNvSpPr/>
          <p:nvPr/>
        </p:nvSpPr>
        <p:spPr>
          <a:xfrm>
            <a:off x="5365325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2FE27D6-7B2E-47BB-9C24-F5E4AA54D5F5}"/>
              </a:ext>
            </a:extLst>
          </p:cNvPr>
          <p:cNvSpPr/>
          <p:nvPr/>
        </p:nvSpPr>
        <p:spPr>
          <a:xfrm>
            <a:off x="6141930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E99CC82-D09F-44EF-ABF6-5337FE66C9BE}"/>
              </a:ext>
            </a:extLst>
          </p:cNvPr>
          <p:cNvSpPr/>
          <p:nvPr/>
        </p:nvSpPr>
        <p:spPr>
          <a:xfrm>
            <a:off x="6918535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BFBC9-A075-4EE4-AE48-B4FA44600CD0}"/>
              </a:ext>
            </a:extLst>
          </p:cNvPr>
          <p:cNvSpPr/>
          <p:nvPr/>
        </p:nvSpPr>
        <p:spPr>
          <a:xfrm>
            <a:off x="7848387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7961CD5-4F1E-4A6E-9214-BCD24241AA35}"/>
              </a:ext>
            </a:extLst>
          </p:cNvPr>
          <p:cNvSpPr/>
          <p:nvPr/>
        </p:nvSpPr>
        <p:spPr>
          <a:xfrm>
            <a:off x="8624992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CE23FAC-BF5F-4CD6-B51A-9AD309B50409}"/>
              </a:ext>
            </a:extLst>
          </p:cNvPr>
          <p:cNvSpPr/>
          <p:nvPr/>
        </p:nvSpPr>
        <p:spPr>
          <a:xfrm>
            <a:off x="9401597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586A3E-A21D-4525-8CA4-E434D5731AD6}"/>
              </a:ext>
            </a:extLst>
          </p:cNvPr>
          <p:cNvSpPr/>
          <p:nvPr/>
        </p:nvSpPr>
        <p:spPr>
          <a:xfrm>
            <a:off x="89693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705223A-E4AE-47FC-B2D1-6AB628968DE3}"/>
              </a:ext>
            </a:extLst>
          </p:cNvPr>
          <p:cNvSpPr/>
          <p:nvPr/>
        </p:nvSpPr>
        <p:spPr>
          <a:xfrm>
            <a:off x="3510227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9E0DE8-78FD-4A49-95FB-91400024D995}"/>
              </a:ext>
            </a:extLst>
          </p:cNvPr>
          <p:cNvSpPr/>
          <p:nvPr/>
        </p:nvSpPr>
        <p:spPr>
          <a:xfrm>
            <a:off x="6930761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B7773EB-8861-452E-9785-F435874DDDF4}"/>
              </a:ext>
            </a:extLst>
          </p:cNvPr>
          <p:cNvSpPr/>
          <p:nvPr/>
        </p:nvSpPr>
        <p:spPr>
          <a:xfrm>
            <a:off x="177745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61D2F6B-CE24-439B-B0B5-C2E388560488}"/>
              </a:ext>
            </a:extLst>
          </p:cNvPr>
          <p:cNvSpPr/>
          <p:nvPr/>
        </p:nvSpPr>
        <p:spPr>
          <a:xfrm>
            <a:off x="1805674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D8E12F-8624-4841-B4F6-5380723FEF6C}"/>
              </a:ext>
            </a:extLst>
          </p:cNvPr>
          <p:cNvSpPr/>
          <p:nvPr/>
        </p:nvSpPr>
        <p:spPr>
          <a:xfrm>
            <a:off x="25437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799148-911D-4DAB-871F-90694FB72B87}"/>
              </a:ext>
            </a:extLst>
          </p:cNvPr>
          <p:cNvSpPr/>
          <p:nvPr/>
        </p:nvSpPr>
        <p:spPr>
          <a:xfrm>
            <a:off x="99171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DE52AEA-4949-489A-A8BE-BEC0E9C9BCB0}"/>
              </a:ext>
            </a:extLst>
          </p:cNvPr>
          <p:cNvSpPr/>
          <p:nvPr/>
        </p:nvSpPr>
        <p:spPr>
          <a:xfrm>
            <a:off x="188229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FF4CA7D-3DBA-4B12-84D2-4506F41FBE01}"/>
              </a:ext>
            </a:extLst>
          </p:cNvPr>
          <p:cNvSpPr/>
          <p:nvPr/>
        </p:nvSpPr>
        <p:spPr>
          <a:xfrm>
            <a:off x="261963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DB24705-D7BF-4927-8497-1B1230895933}"/>
              </a:ext>
            </a:extLst>
          </p:cNvPr>
          <p:cNvSpPr/>
          <p:nvPr/>
        </p:nvSpPr>
        <p:spPr>
          <a:xfrm>
            <a:off x="359256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FD4739C-645F-4432-9015-47F6FE9CA4E0}"/>
              </a:ext>
            </a:extLst>
          </p:cNvPr>
          <p:cNvSpPr/>
          <p:nvPr/>
        </p:nvSpPr>
        <p:spPr>
          <a:xfrm>
            <a:off x="522049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3086CE3-57A1-451C-BF0B-102618662C9F}"/>
              </a:ext>
            </a:extLst>
          </p:cNvPr>
          <p:cNvSpPr/>
          <p:nvPr/>
        </p:nvSpPr>
        <p:spPr>
          <a:xfrm>
            <a:off x="366919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05435F0-20FC-45F2-B78D-AC8853356D6D}"/>
              </a:ext>
            </a:extLst>
          </p:cNvPr>
          <p:cNvSpPr/>
          <p:nvPr/>
        </p:nvSpPr>
        <p:spPr>
          <a:xfrm>
            <a:off x="440653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E062210-CD12-4298-A4F1-FAEC35F68BCD}"/>
              </a:ext>
            </a:extLst>
          </p:cNvPr>
          <p:cNvSpPr/>
          <p:nvPr/>
        </p:nvSpPr>
        <p:spPr>
          <a:xfrm>
            <a:off x="529711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B13726E-ACB9-4343-A8E1-50321D28EC90}"/>
              </a:ext>
            </a:extLst>
          </p:cNvPr>
          <p:cNvSpPr/>
          <p:nvPr/>
        </p:nvSpPr>
        <p:spPr>
          <a:xfrm>
            <a:off x="603445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B0B672C-AC62-41F1-9220-8D013EC09358}"/>
              </a:ext>
            </a:extLst>
          </p:cNvPr>
          <p:cNvSpPr/>
          <p:nvPr/>
        </p:nvSpPr>
        <p:spPr>
          <a:xfrm>
            <a:off x="700738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C3DABE0-7794-4C10-BFCD-55247EC5BEF7}"/>
              </a:ext>
            </a:extLst>
          </p:cNvPr>
          <p:cNvSpPr/>
          <p:nvPr/>
        </p:nvSpPr>
        <p:spPr>
          <a:xfrm>
            <a:off x="863531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D1EF2EE-D6AC-4AC9-A86C-DC379CB515F0}"/>
              </a:ext>
            </a:extLst>
          </p:cNvPr>
          <p:cNvSpPr/>
          <p:nvPr/>
        </p:nvSpPr>
        <p:spPr>
          <a:xfrm>
            <a:off x="708401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27A25DC-DCA3-45F8-8909-46B6056F753B}"/>
              </a:ext>
            </a:extLst>
          </p:cNvPr>
          <p:cNvSpPr/>
          <p:nvPr/>
        </p:nvSpPr>
        <p:spPr>
          <a:xfrm>
            <a:off x="782135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60FFA3-87DC-4A88-ACE1-E3306DE50E0E}"/>
              </a:ext>
            </a:extLst>
          </p:cNvPr>
          <p:cNvSpPr/>
          <p:nvPr/>
        </p:nvSpPr>
        <p:spPr>
          <a:xfrm>
            <a:off x="871193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5E878D3-C7EF-4990-A3BB-5C34A66E86E0}"/>
              </a:ext>
            </a:extLst>
          </p:cNvPr>
          <p:cNvSpPr/>
          <p:nvPr/>
        </p:nvSpPr>
        <p:spPr>
          <a:xfrm>
            <a:off x="944927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1322F45-1961-4252-9332-5E0EC79F3E30}"/>
              </a:ext>
            </a:extLst>
          </p:cNvPr>
          <p:cNvSpPr/>
          <p:nvPr/>
        </p:nvSpPr>
        <p:spPr>
          <a:xfrm>
            <a:off x="89693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89F6C6F-0874-4684-A7DB-AFCA91B3E62F}"/>
              </a:ext>
            </a:extLst>
          </p:cNvPr>
          <p:cNvSpPr/>
          <p:nvPr/>
        </p:nvSpPr>
        <p:spPr>
          <a:xfrm>
            <a:off x="3510227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7E4F7B0-55B6-43B9-AB16-F01C6714C8B9}"/>
              </a:ext>
            </a:extLst>
          </p:cNvPr>
          <p:cNvSpPr/>
          <p:nvPr/>
        </p:nvSpPr>
        <p:spPr>
          <a:xfrm>
            <a:off x="6930761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CCF7A5-29B0-4562-98A0-3FBC17A9B8F4}"/>
              </a:ext>
            </a:extLst>
          </p:cNvPr>
          <p:cNvSpPr/>
          <p:nvPr/>
        </p:nvSpPr>
        <p:spPr>
          <a:xfrm>
            <a:off x="177745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C604105-912F-4CC8-811F-5714916B631D}"/>
              </a:ext>
            </a:extLst>
          </p:cNvPr>
          <p:cNvSpPr/>
          <p:nvPr/>
        </p:nvSpPr>
        <p:spPr>
          <a:xfrm>
            <a:off x="1805674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1659AC-A66B-4DE5-B9CA-959B7231F71F}"/>
              </a:ext>
            </a:extLst>
          </p:cNvPr>
          <p:cNvSpPr/>
          <p:nvPr/>
        </p:nvSpPr>
        <p:spPr>
          <a:xfrm>
            <a:off x="25437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3A2D6C0-4149-41E3-84A1-5512A1F4BD91}"/>
              </a:ext>
            </a:extLst>
          </p:cNvPr>
          <p:cNvSpPr/>
          <p:nvPr/>
        </p:nvSpPr>
        <p:spPr>
          <a:xfrm>
            <a:off x="99171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BB4DCED-3D47-40A9-8673-1F8BE9C06E30}"/>
              </a:ext>
            </a:extLst>
          </p:cNvPr>
          <p:cNvSpPr/>
          <p:nvPr/>
        </p:nvSpPr>
        <p:spPr>
          <a:xfrm>
            <a:off x="188229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37E672-72A2-41DA-91B8-64E400BBC5C7}"/>
              </a:ext>
            </a:extLst>
          </p:cNvPr>
          <p:cNvSpPr/>
          <p:nvPr/>
        </p:nvSpPr>
        <p:spPr>
          <a:xfrm>
            <a:off x="261963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128F05B-1159-4B64-BAFD-92CB5D083F33}"/>
              </a:ext>
            </a:extLst>
          </p:cNvPr>
          <p:cNvSpPr/>
          <p:nvPr/>
        </p:nvSpPr>
        <p:spPr>
          <a:xfrm>
            <a:off x="359256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01FBC2-AFDC-4530-8EAB-F4E96A663F11}"/>
              </a:ext>
            </a:extLst>
          </p:cNvPr>
          <p:cNvSpPr/>
          <p:nvPr/>
        </p:nvSpPr>
        <p:spPr>
          <a:xfrm>
            <a:off x="522049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B83A189-BD98-483F-90AB-BAE154BD2362}"/>
              </a:ext>
            </a:extLst>
          </p:cNvPr>
          <p:cNvSpPr/>
          <p:nvPr/>
        </p:nvSpPr>
        <p:spPr>
          <a:xfrm>
            <a:off x="366919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2759173-0D91-49F9-8D86-07FC71A7FFD6}"/>
              </a:ext>
            </a:extLst>
          </p:cNvPr>
          <p:cNvSpPr/>
          <p:nvPr/>
        </p:nvSpPr>
        <p:spPr>
          <a:xfrm>
            <a:off x="440653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A87322D-6061-44FC-A84D-F564806525E0}"/>
              </a:ext>
            </a:extLst>
          </p:cNvPr>
          <p:cNvSpPr/>
          <p:nvPr/>
        </p:nvSpPr>
        <p:spPr>
          <a:xfrm>
            <a:off x="529711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AE9959B-43F8-4F21-B534-E5BD1191799D}"/>
              </a:ext>
            </a:extLst>
          </p:cNvPr>
          <p:cNvSpPr/>
          <p:nvPr/>
        </p:nvSpPr>
        <p:spPr>
          <a:xfrm>
            <a:off x="603445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84E4938-7DAC-4385-95A8-835E2CD8FF2B}"/>
              </a:ext>
            </a:extLst>
          </p:cNvPr>
          <p:cNvSpPr/>
          <p:nvPr/>
        </p:nvSpPr>
        <p:spPr>
          <a:xfrm>
            <a:off x="700738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D18DCB-1496-48D4-B8A3-25B052AA557D}"/>
              </a:ext>
            </a:extLst>
          </p:cNvPr>
          <p:cNvSpPr/>
          <p:nvPr/>
        </p:nvSpPr>
        <p:spPr>
          <a:xfrm>
            <a:off x="863531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60D51E0-D953-437C-8D1B-599311355910}"/>
              </a:ext>
            </a:extLst>
          </p:cNvPr>
          <p:cNvSpPr/>
          <p:nvPr/>
        </p:nvSpPr>
        <p:spPr>
          <a:xfrm>
            <a:off x="7084011" y="5586057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32468DE-839C-4536-9ABF-D98FD33367F8}"/>
              </a:ext>
            </a:extLst>
          </p:cNvPr>
          <p:cNvSpPr/>
          <p:nvPr/>
        </p:nvSpPr>
        <p:spPr>
          <a:xfrm>
            <a:off x="782135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11A1AC9-331D-4B56-86B8-07EC09D2BFE9}"/>
              </a:ext>
            </a:extLst>
          </p:cNvPr>
          <p:cNvSpPr/>
          <p:nvPr/>
        </p:nvSpPr>
        <p:spPr>
          <a:xfrm>
            <a:off x="871193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DB6A2C5-3C53-4D3C-87E6-EBDED9BDA73E}"/>
              </a:ext>
            </a:extLst>
          </p:cNvPr>
          <p:cNvSpPr/>
          <p:nvPr/>
        </p:nvSpPr>
        <p:spPr>
          <a:xfrm>
            <a:off x="944927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7F6558C-CBE8-4BCA-96EC-E8864CB0CB5B}"/>
              </a:ext>
            </a:extLst>
          </p:cNvPr>
          <p:cNvSpPr/>
          <p:nvPr/>
        </p:nvSpPr>
        <p:spPr>
          <a:xfrm>
            <a:off x="69849" y="430476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9ECA7A-6927-4453-A788-F9EE4C7403AA}"/>
              </a:ext>
            </a:extLst>
          </p:cNvPr>
          <p:cNvSpPr/>
          <p:nvPr/>
        </p:nvSpPr>
        <p:spPr>
          <a:xfrm>
            <a:off x="5203141" y="430466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5940E22-A399-4E56-A1D4-07C63DBEEDE4}"/>
              </a:ext>
            </a:extLst>
          </p:cNvPr>
          <p:cNvSpPr/>
          <p:nvPr/>
        </p:nvSpPr>
        <p:spPr>
          <a:xfrm>
            <a:off x="149858" y="437587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C2F3173-CC7A-4DB6-9B3F-E3FE8D17740C}"/>
              </a:ext>
            </a:extLst>
          </p:cNvPr>
          <p:cNvSpPr/>
          <p:nvPr/>
        </p:nvSpPr>
        <p:spPr>
          <a:xfrm>
            <a:off x="2637547" y="437578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4BFA8F7-35CC-44A2-AC2E-8876ED7BA4A6}"/>
              </a:ext>
            </a:extLst>
          </p:cNvPr>
          <p:cNvSpPr/>
          <p:nvPr/>
        </p:nvSpPr>
        <p:spPr>
          <a:xfrm>
            <a:off x="23452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DD58990-31E1-4578-AFBC-503010210480}"/>
              </a:ext>
            </a:extLst>
          </p:cNvPr>
          <p:cNvSpPr/>
          <p:nvPr/>
        </p:nvSpPr>
        <p:spPr>
          <a:xfrm>
            <a:off x="101024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DA90C13-5AB6-4483-8FD8-C9D9CB5A65A0}"/>
              </a:ext>
            </a:extLst>
          </p:cNvPr>
          <p:cNvSpPr/>
          <p:nvPr/>
        </p:nvSpPr>
        <p:spPr>
          <a:xfrm>
            <a:off x="178558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40D863B-9181-4839-9A55-50B5B91828E7}"/>
              </a:ext>
            </a:extLst>
          </p:cNvPr>
          <p:cNvSpPr/>
          <p:nvPr/>
        </p:nvSpPr>
        <p:spPr>
          <a:xfrm>
            <a:off x="271634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307C5BC-E22B-42ED-AAD5-F8ADECD9B58B}"/>
              </a:ext>
            </a:extLst>
          </p:cNvPr>
          <p:cNvSpPr/>
          <p:nvPr/>
        </p:nvSpPr>
        <p:spPr>
          <a:xfrm>
            <a:off x="349206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A858AA6-F283-44F8-B471-4D004532BD3B}"/>
              </a:ext>
            </a:extLst>
          </p:cNvPr>
          <p:cNvSpPr/>
          <p:nvPr/>
        </p:nvSpPr>
        <p:spPr>
          <a:xfrm>
            <a:off x="426740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74BFB02-A3A0-4E11-AC5C-6C9CF84AAF03}"/>
              </a:ext>
            </a:extLst>
          </p:cNvPr>
          <p:cNvSpPr/>
          <p:nvPr/>
        </p:nvSpPr>
        <p:spPr>
          <a:xfrm>
            <a:off x="5269230" y="43790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AB10FB-F36C-479B-A814-832477F1B836}"/>
              </a:ext>
            </a:extLst>
          </p:cNvPr>
          <p:cNvSpPr/>
          <p:nvPr/>
        </p:nvSpPr>
        <p:spPr>
          <a:xfrm>
            <a:off x="7756919" y="4378971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246AB46-7950-4F3E-92B5-C205211571DD}"/>
              </a:ext>
            </a:extLst>
          </p:cNvPr>
          <p:cNvSpPr/>
          <p:nvPr/>
        </p:nvSpPr>
        <p:spPr>
          <a:xfrm>
            <a:off x="535390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3575CB6-0A58-4EE4-A1FC-03042147143C}"/>
              </a:ext>
            </a:extLst>
          </p:cNvPr>
          <p:cNvSpPr/>
          <p:nvPr/>
        </p:nvSpPr>
        <p:spPr>
          <a:xfrm>
            <a:off x="612961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CE2625A-9BBE-42F1-AD5A-E0D0F8AEAE3D}"/>
              </a:ext>
            </a:extLst>
          </p:cNvPr>
          <p:cNvSpPr/>
          <p:nvPr/>
        </p:nvSpPr>
        <p:spPr>
          <a:xfrm>
            <a:off x="690495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1B97A0D-7721-4472-B25C-834E02D45F78}"/>
              </a:ext>
            </a:extLst>
          </p:cNvPr>
          <p:cNvSpPr/>
          <p:nvPr/>
        </p:nvSpPr>
        <p:spPr>
          <a:xfrm>
            <a:off x="783572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895CBA-4A89-4066-B729-C25CEC377870}"/>
              </a:ext>
            </a:extLst>
          </p:cNvPr>
          <p:cNvSpPr/>
          <p:nvPr/>
        </p:nvSpPr>
        <p:spPr>
          <a:xfrm>
            <a:off x="861143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47A7D93-BF10-4675-97BF-289501F9A079}"/>
              </a:ext>
            </a:extLst>
          </p:cNvPr>
          <p:cNvSpPr/>
          <p:nvPr/>
        </p:nvSpPr>
        <p:spPr>
          <a:xfrm>
            <a:off x="938677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E42613-EF86-4C4A-A807-CE42EADA12A3}"/>
              </a:ext>
            </a:extLst>
          </p:cNvPr>
          <p:cNvSpPr/>
          <p:nvPr/>
        </p:nvSpPr>
        <p:spPr>
          <a:xfrm>
            <a:off x="67359" y="539934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DF03651-EFEE-4FDA-B900-555AD8DCB903}"/>
              </a:ext>
            </a:extLst>
          </p:cNvPr>
          <p:cNvSpPr/>
          <p:nvPr/>
        </p:nvSpPr>
        <p:spPr>
          <a:xfrm>
            <a:off x="5200651" y="5399239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FCAD35-63E3-4B4A-95E3-E66B7208B0F3}"/>
              </a:ext>
            </a:extLst>
          </p:cNvPr>
          <p:cNvSpPr/>
          <p:nvPr/>
        </p:nvSpPr>
        <p:spPr>
          <a:xfrm>
            <a:off x="147368" y="5470447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01FC519-8147-4B76-BB07-057CDEC8387D}"/>
              </a:ext>
            </a:extLst>
          </p:cNvPr>
          <p:cNvSpPr/>
          <p:nvPr/>
        </p:nvSpPr>
        <p:spPr>
          <a:xfrm>
            <a:off x="2635057" y="54703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5311339-339B-4093-BAC6-17884499F398}"/>
              </a:ext>
            </a:extLst>
          </p:cNvPr>
          <p:cNvSpPr/>
          <p:nvPr/>
        </p:nvSpPr>
        <p:spPr>
          <a:xfrm>
            <a:off x="23203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9B20B9A-BFCB-4175-8E99-D1E935805304}"/>
              </a:ext>
            </a:extLst>
          </p:cNvPr>
          <p:cNvSpPr/>
          <p:nvPr/>
        </p:nvSpPr>
        <p:spPr>
          <a:xfrm>
            <a:off x="100775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7BEB7FD-66FD-4383-ACB3-E0BF3C477554}"/>
              </a:ext>
            </a:extLst>
          </p:cNvPr>
          <p:cNvSpPr/>
          <p:nvPr/>
        </p:nvSpPr>
        <p:spPr>
          <a:xfrm>
            <a:off x="178309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EF8E82-B614-4767-BD33-94702FABCD1D}"/>
              </a:ext>
            </a:extLst>
          </p:cNvPr>
          <p:cNvSpPr/>
          <p:nvPr/>
        </p:nvSpPr>
        <p:spPr>
          <a:xfrm>
            <a:off x="271385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1195A90-98D8-4D85-8767-719CAD49ED03}"/>
              </a:ext>
            </a:extLst>
          </p:cNvPr>
          <p:cNvSpPr/>
          <p:nvPr/>
        </p:nvSpPr>
        <p:spPr>
          <a:xfrm>
            <a:off x="348957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39D1F9E-AC54-4E78-8CAB-5E5B61AEF595}"/>
              </a:ext>
            </a:extLst>
          </p:cNvPr>
          <p:cNvSpPr/>
          <p:nvPr/>
        </p:nvSpPr>
        <p:spPr>
          <a:xfrm>
            <a:off x="426491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01E746D-FA6E-4BF8-B7A6-6E013380829F}"/>
              </a:ext>
            </a:extLst>
          </p:cNvPr>
          <p:cNvSpPr/>
          <p:nvPr/>
        </p:nvSpPr>
        <p:spPr>
          <a:xfrm>
            <a:off x="5266740" y="547363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59D2000-3742-44A2-AEDA-09D92F77F629}"/>
              </a:ext>
            </a:extLst>
          </p:cNvPr>
          <p:cNvSpPr/>
          <p:nvPr/>
        </p:nvSpPr>
        <p:spPr>
          <a:xfrm>
            <a:off x="7754429" y="547354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2AA5318-F392-4CB7-B7B5-01333E4346DF}"/>
              </a:ext>
            </a:extLst>
          </p:cNvPr>
          <p:cNvSpPr/>
          <p:nvPr/>
        </p:nvSpPr>
        <p:spPr>
          <a:xfrm>
            <a:off x="535141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721FB1E-DE8C-447F-8A1D-D485262D6CEF}"/>
              </a:ext>
            </a:extLst>
          </p:cNvPr>
          <p:cNvSpPr/>
          <p:nvPr/>
        </p:nvSpPr>
        <p:spPr>
          <a:xfrm>
            <a:off x="612712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74D6142-AA8D-4F26-BE32-D53A2CCCB669}"/>
              </a:ext>
            </a:extLst>
          </p:cNvPr>
          <p:cNvSpPr/>
          <p:nvPr/>
        </p:nvSpPr>
        <p:spPr>
          <a:xfrm>
            <a:off x="690246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FA58673-9D68-4F36-AA80-FB5693C55D75}"/>
              </a:ext>
            </a:extLst>
          </p:cNvPr>
          <p:cNvSpPr/>
          <p:nvPr/>
        </p:nvSpPr>
        <p:spPr>
          <a:xfrm>
            <a:off x="783323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E33B614-EAE0-4D38-8FDD-7E2D3F66D907}"/>
              </a:ext>
            </a:extLst>
          </p:cNvPr>
          <p:cNvSpPr/>
          <p:nvPr/>
        </p:nvSpPr>
        <p:spPr>
          <a:xfrm>
            <a:off x="860894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629001E-2941-45D2-A0E5-43B9CCA70482}"/>
              </a:ext>
            </a:extLst>
          </p:cNvPr>
          <p:cNvSpPr/>
          <p:nvPr/>
        </p:nvSpPr>
        <p:spPr>
          <a:xfrm>
            <a:off x="938428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090721" y="2484798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06611" y="4362850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1867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4768427" y="3694854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677637" y="402671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28-5+1 = 28/s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3427375" y="9874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1DCE1C9-1539-4EF1-A86E-E388E8DB4E1E}"/>
              </a:ext>
            </a:extLst>
          </p:cNvPr>
          <p:cNvSpPr/>
          <p:nvPr/>
        </p:nvSpPr>
        <p:spPr>
          <a:xfrm>
            <a:off x="6950562" y="3708088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2E1A9-5221-45B3-9096-304812399723}"/>
              </a:ext>
            </a:extLst>
          </p:cNvPr>
          <p:cNvCxnSpPr>
            <a:cxnSpLocks/>
          </p:cNvCxnSpPr>
          <p:nvPr/>
        </p:nvCxnSpPr>
        <p:spPr>
          <a:xfrm flipH="1">
            <a:off x="6773852" y="3020032"/>
            <a:ext cx="471225" cy="14305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5095D3-EBF4-4AD9-9852-16DB4EB9E1A7}"/>
              </a:ext>
            </a:extLst>
          </p:cNvPr>
          <p:cNvCxnSpPr>
            <a:cxnSpLocks/>
          </p:cNvCxnSpPr>
          <p:nvPr/>
        </p:nvCxnSpPr>
        <p:spPr>
          <a:xfrm flipH="1">
            <a:off x="6667965" y="2592961"/>
            <a:ext cx="1475854" cy="7068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0256D6-C00E-4554-821F-F9794FFB0501}"/>
              </a:ext>
            </a:extLst>
          </p:cNvPr>
          <p:cNvSpPr/>
          <p:nvPr/>
        </p:nvSpPr>
        <p:spPr>
          <a:xfrm>
            <a:off x="7405892" y="2877042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266D58-016D-4466-A8A8-09B6457C60E4}"/>
              </a:ext>
            </a:extLst>
          </p:cNvPr>
          <p:cNvSpPr/>
          <p:nvPr/>
        </p:nvSpPr>
        <p:spPr>
          <a:xfrm>
            <a:off x="8291782" y="2810949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89359-A10E-46FC-BC79-F93968A1A3FE}"/>
              </a:ext>
            </a:extLst>
          </p:cNvPr>
          <p:cNvCxnSpPr>
            <a:cxnSpLocks/>
          </p:cNvCxnSpPr>
          <p:nvPr/>
        </p:nvCxnSpPr>
        <p:spPr>
          <a:xfrm flipH="1">
            <a:off x="7070485" y="2846436"/>
            <a:ext cx="1817353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CF87F2-8FA4-40B1-9A9C-948F21CF2C6C}"/>
              </a:ext>
            </a:extLst>
          </p:cNvPr>
          <p:cNvSpPr/>
          <p:nvPr/>
        </p:nvSpPr>
        <p:spPr>
          <a:xfrm>
            <a:off x="6583818" y="4526327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3A804F-A55A-4169-8295-A6C976974308}"/>
              </a:ext>
            </a:extLst>
          </p:cNvPr>
          <p:cNvCxnSpPr>
            <a:cxnSpLocks/>
          </p:cNvCxnSpPr>
          <p:nvPr/>
        </p:nvCxnSpPr>
        <p:spPr>
          <a:xfrm flipH="1">
            <a:off x="6035925" y="4100785"/>
            <a:ext cx="1127810" cy="10639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2BE6B5F-BF59-499E-9DE2-A7EEEB8CB02E}"/>
              </a:ext>
            </a:extLst>
          </p:cNvPr>
          <p:cNvSpPr/>
          <p:nvPr/>
        </p:nvSpPr>
        <p:spPr>
          <a:xfrm>
            <a:off x="5690682" y="4681666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8A5B32-2699-4E4A-90D4-526CD6548171}"/>
              </a:ext>
            </a:extLst>
          </p:cNvPr>
          <p:cNvCxnSpPr>
            <a:cxnSpLocks/>
          </p:cNvCxnSpPr>
          <p:nvPr/>
        </p:nvCxnSpPr>
        <p:spPr>
          <a:xfrm flipH="1">
            <a:off x="5175283" y="4723474"/>
            <a:ext cx="1817352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CFE54-DABB-4734-B161-D8D53AFF7D13}"/>
              </a:ext>
            </a:extLst>
          </p:cNvPr>
          <p:cNvSpPr txBox="1"/>
          <p:nvPr/>
        </p:nvSpPr>
        <p:spPr>
          <a:xfrm>
            <a:off x="703470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blipFill>
                <a:blip r:embed="rId5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blipFill>
                <a:blip r:embed="rId6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50782" y="2361087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080751" y="1470493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499565" y="3487337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292359" y="3361502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234605" y="4785618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37147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436324" y="516149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37951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8636683" y="541540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819726" y="484743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71323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81009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642742" y="5640328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803567" y="367401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623621" y="2731181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360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b</a:t>
                </a:r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blipFill>
                <a:blip r:embed="rId5"/>
                <a:stretch>
                  <a:fillRect t="-15094" r="-6971" b="-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6901856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3847465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282309" y="2042013"/>
            <a:ext cx="3830859" cy="3231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966392" y="2834499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5E3E6-384E-44DF-B40C-D6BE9B04E568}"/>
              </a:ext>
            </a:extLst>
          </p:cNvPr>
          <p:cNvSpPr txBox="1"/>
          <p:nvPr/>
        </p:nvSpPr>
        <p:spPr>
          <a:xfrm>
            <a:off x="9990888" y="514369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157876" y="5099849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blipFill>
                <a:blip r:embed="rId6"/>
                <a:stretch>
                  <a:fillRect r="-7346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84F06B-F570-4BDD-B2F5-EB7028D6DD50}"/>
              </a:ext>
            </a:extLst>
          </p:cNvPr>
          <p:cNvCxnSpPr>
            <a:cxnSpLocks/>
          </p:cNvCxnSpPr>
          <p:nvPr/>
        </p:nvCxnSpPr>
        <p:spPr>
          <a:xfrm flipV="1">
            <a:off x="6901424" y="2491245"/>
            <a:ext cx="3363127" cy="17264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1041340" y="177378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3004753" y="5258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D11C9E-3009-4A3B-93B9-0F772B5EA86F}"/>
              </a:ext>
            </a:extLst>
          </p:cNvPr>
          <p:cNvCxnSpPr>
            <a:cxnSpLocks/>
          </p:cNvCxnSpPr>
          <p:nvPr/>
        </p:nvCxnSpPr>
        <p:spPr>
          <a:xfrm flipV="1">
            <a:off x="835035" y="795880"/>
            <a:ext cx="2730357" cy="511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546029-7C71-4DFE-A5F9-483212CD4545}"/>
              </a:ext>
            </a:extLst>
          </p:cNvPr>
          <p:cNvCxnSpPr>
            <a:cxnSpLocks/>
          </p:cNvCxnSpPr>
          <p:nvPr/>
        </p:nvCxnSpPr>
        <p:spPr>
          <a:xfrm>
            <a:off x="3200969" y="1495926"/>
            <a:ext cx="0" cy="1847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330349" y="334585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F4D8EE6-7339-4F5D-BF78-7953AD95EC04}"/>
              </a:ext>
            </a:extLst>
          </p:cNvPr>
          <p:cNvCxnSpPr>
            <a:cxnSpLocks/>
          </p:cNvCxnSpPr>
          <p:nvPr/>
        </p:nvCxnSpPr>
        <p:spPr>
          <a:xfrm flipV="1">
            <a:off x="297667" y="555099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34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2864232" y="23325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33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>
            <a:off x="2341612" y="1225526"/>
            <a:ext cx="1215093" cy="30339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40168A5-FBD5-4F58-B33B-7854D04FF3AC}"/>
              </a:ext>
            </a:extLst>
          </p:cNvPr>
          <p:cNvSpPr/>
          <p:nvPr/>
        </p:nvSpPr>
        <p:spPr>
          <a:xfrm>
            <a:off x="2864231" y="5565199"/>
            <a:ext cx="529049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B22EE3-612C-4826-AE10-6220941D0D69}"/>
              </a:ext>
            </a:extLst>
          </p:cNvPr>
          <p:cNvSpPr/>
          <p:nvPr/>
        </p:nvSpPr>
        <p:spPr>
          <a:xfrm>
            <a:off x="3663983" y="396253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577CCA8-2112-4053-A0B3-8B6DB81F55FD}"/>
              </a:ext>
            </a:extLst>
          </p:cNvPr>
          <p:cNvCxnSpPr>
            <a:cxnSpLocks/>
          </p:cNvCxnSpPr>
          <p:nvPr/>
        </p:nvCxnSpPr>
        <p:spPr>
          <a:xfrm>
            <a:off x="2988433" y="3096778"/>
            <a:ext cx="1299310" cy="2178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1C85CEC-75D0-43E0-BA54-32E10A4E06C5}"/>
              </a:ext>
            </a:extLst>
          </p:cNvPr>
          <p:cNvSpPr/>
          <p:nvPr/>
        </p:nvSpPr>
        <p:spPr>
          <a:xfrm>
            <a:off x="4167861" y="46051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AEB844-B45B-446D-895F-9DEAEF595E4B}"/>
              </a:ext>
            </a:extLst>
          </p:cNvPr>
          <p:cNvCxnSpPr>
            <a:cxnSpLocks/>
          </p:cNvCxnSpPr>
          <p:nvPr/>
        </p:nvCxnSpPr>
        <p:spPr>
          <a:xfrm>
            <a:off x="3171009" y="3838392"/>
            <a:ext cx="1658555" cy="15905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E62923E5-C1C5-4ABE-8979-7F8264CB51B2}"/>
              </a:ext>
            </a:extLst>
          </p:cNvPr>
          <p:cNvSpPr/>
          <p:nvPr/>
        </p:nvSpPr>
        <p:spPr>
          <a:xfrm>
            <a:off x="4758338" y="48454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3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6064632" y="213637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/>
          <p:nvPr/>
        </p:nvCxnSpPr>
        <p:spPr>
          <a:xfrm flipH="1">
            <a:off x="5398364" y="1512801"/>
            <a:ext cx="1187116" cy="35372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36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=−2.97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2290726" y="20810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>
            <a:cxnSpLocks/>
          </p:cNvCxnSpPr>
          <p:nvPr/>
        </p:nvCxnSpPr>
        <p:spPr>
          <a:xfrm>
            <a:off x="1531868" y="536691"/>
            <a:ext cx="1705426" cy="4139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1988E4C-9F9D-446F-A715-7E684ED56398}"/>
              </a:ext>
            </a:extLst>
          </p:cNvPr>
          <p:cNvSpPr/>
          <p:nvPr/>
        </p:nvSpPr>
        <p:spPr>
          <a:xfrm>
            <a:off x="2852150" y="34797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4B9A90-8842-4E27-80CF-6EF5FECD4A41}"/>
              </a:ext>
            </a:extLst>
          </p:cNvPr>
          <p:cNvSpPr/>
          <p:nvPr/>
        </p:nvSpPr>
        <p:spPr>
          <a:xfrm>
            <a:off x="3402380" y="425145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0CB6140-9CEC-40FC-ADE3-218E819FA463}"/>
              </a:ext>
            </a:extLst>
          </p:cNvPr>
          <p:cNvSpPr/>
          <p:nvPr/>
        </p:nvSpPr>
        <p:spPr>
          <a:xfrm>
            <a:off x="3796348" y="459235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9C22E39-2525-4B44-AB74-A7A637A127B8}"/>
              </a:ext>
            </a:extLst>
          </p:cNvPr>
          <p:cNvSpPr/>
          <p:nvPr/>
        </p:nvSpPr>
        <p:spPr>
          <a:xfrm>
            <a:off x="4602837" y="44724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0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8E5D5-5FB9-4D45-8D27-9C444322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887015"/>
            <a:ext cx="23788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F039C-D77E-4D91-B1A1-D4D987E5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1" y="3640931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CA312-9B30-470A-8295-D3E6278EDF39}"/>
              </a:ext>
            </a:extLst>
          </p:cNvPr>
          <p:cNvSpPr txBox="1"/>
          <p:nvPr/>
        </p:nvSpPr>
        <p:spPr>
          <a:xfrm>
            <a:off x="5389960" y="30682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9CDC2-5E32-40AC-AF0F-852FCD3195B7}"/>
              </a:ext>
            </a:extLst>
          </p:cNvPr>
          <p:cNvSpPr txBox="1"/>
          <p:nvPr/>
        </p:nvSpPr>
        <p:spPr>
          <a:xfrm>
            <a:off x="3917379" y="16537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2AF98-4C7D-4088-ABFB-677B43D68061}"/>
              </a:ext>
            </a:extLst>
          </p:cNvPr>
          <p:cNvSpPr txBox="1"/>
          <p:nvPr/>
        </p:nvSpPr>
        <p:spPr>
          <a:xfrm>
            <a:off x="4822032" y="58543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9DB4B-CDEB-430D-AFD0-A7C4EA93C980}"/>
              </a:ext>
            </a:extLst>
          </p:cNvPr>
          <p:cNvSpPr txBox="1"/>
          <p:nvPr/>
        </p:nvSpPr>
        <p:spPr>
          <a:xfrm>
            <a:off x="2906538" y="45362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20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713884" y="34204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09" y="1102237"/>
            <a:ext cx="3538393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85" y="3692992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661202" y="554343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4" name="Picture 8">
            <a:extLst>
              <a:ext uri="{FF2B5EF4-FFF2-40B4-BE49-F238E27FC236}">
                <a16:creationId xmlns:a16="http://schemas.microsoft.com/office/drawing/2014/main" id="{F9C3C5F0-271D-41B3-82D9-C70EA964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09" y="2445415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3539430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range(1, 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err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+ 1 * err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4935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ECE9979E-F51B-480D-B072-338B48E7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08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blipFill>
                <a:blip r:embed="rId3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B4EC4878-CC7E-4AC3-B3C7-0BE6E55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1" y="3674359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9131" y="208094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632619" y="430404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129697" y="1423737"/>
            <a:ext cx="3601748" cy="2867618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blipFill>
                <a:blip r:embed="rId3"/>
                <a:stretch>
                  <a:fillRect l="-2022" t="-1942" r="-943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53443F-DD25-492E-9346-8A14061B2990}"/>
              </a:ext>
            </a:extLst>
          </p:cNvPr>
          <p:cNvCxnSpPr>
            <a:cxnSpLocks/>
          </p:cNvCxnSpPr>
          <p:nvPr/>
        </p:nvCxnSpPr>
        <p:spPr>
          <a:xfrm flipH="1">
            <a:off x="4862946" y="2541539"/>
            <a:ext cx="4441371" cy="27546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667474" y="899424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170972" y="1686503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170972" y="3694710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425616" y="2253300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993679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440756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304983" y="4377128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579432" y="4377527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801781" y="4356579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906873" y="3107825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blipFill>
                <a:blip r:embed="rId6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170972" y="1536241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6043987" y="1546805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9" y="2383141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98" y="2359031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620636" y="242537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735708" y="2584062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492680" y="231376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909461" y="2458538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413398" y="3293873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4" y="3601170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→0.69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blipFill>
                <a:blip r:embed="rId6"/>
                <a:stretch>
                  <a:fillRect l="-3611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312367" y="4791491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1058694" y="637112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/>
          <p:nvPr/>
        </p:nvCxnSpPr>
        <p:spPr>
          <a:xfrm>
            <a:off x="-43647" y="3807517"/>
            <a:ext cx="2814452" cy="2600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081D4A-D749-4B98-A29B-D706F76A5DEE}"/>
              </a:ext>
            </a:extLst>
          </p:cNvPr>
          <p:cNvCxnSpPr>
            <a:cxnSpLocks/>
          </p:cNvCxnSpPr>
          <p:nvPr/>
        </p:nvCxnSpPr>
        <p:spPr>
          <a:xfrm flipV="1">
            <a:off x="1363579" y="5107865"/>
            <a:ext cx="0" cy="1084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F1B90FA-8941-4659-B71E-F042965A045C}"/>
              </a:ext>
            </a:extLst>
          </p:cNvPr>
          <p:cNvCxnSpPr>
            <a:cxnSpLocks/>
          </p:cNvCxnSpPr>
          <p:nvPr/>
        </p:nvCxnSpPr>
        <p:spPr>
          <a:xfrm flipH="1">
            <a:off x="942474" y="5107865"/>
            <a:ext cx="421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3C70088-D2E9-4241-9602-E61818802ACE}"/>
              </a:ext>
            </a:extLst>
          </p:cNvPr>
          <p:cNvSpPr/>
          <p:nvPr/>
        </p:nvSpPr>
        <p:spPr>
          <a:xfrm>
            <a:off x="2340403" y="536611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CC58E72-FCE2-40A4-98C6-7F5317801CA1}"/>
              </a:ext>
            </a:extLst>
          </p:cNvPr>
          <p:cNvCxnSpPr>
            <a:cxnSpLocks/>
          </p:cNvCxnSpPr>
          <p:nvPr/>
        </p:nvCxnSpPr>
        <p:spPr>
          <a:xfrm flipV="1">
            <a:off x="2448072" y="5746123"/>
            <a:ext cx="0" cy="446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47613C-C66E-4D51-BFCA-0E7D6F2CD413}"/>
              </a:ext>
            </a:extLst>
          </p:cNvPr>
          <p:cNvCxnSpPr>
            <a:cxnSpLocks/>
          </p:cNvCxnSpPr>
          <p:nvPr/>
        </p:nvCxnSpPr>
        <p:spPr>
          <a:xfrm flipH="1">
            <a:off x="942474" y="5746123"/>
            <a:ext cx="1505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56C978C-E8E2-4F06-8793-4F22B32D65FE}"/>
              </a:ext>
            </a:extLst>
          </p:cNvPr>
          <p:cNvCxnSpPr>
            <a:cxnSpLocks/>
          </p:cNvCxnSpPr>
          <p:nvPr/>
        </p:nvCxnSpPr>
        <p:spPr>
          <a:xfrm>
            <a:off x="69850" y="4879704"/>
            <a:ext cx="3665152" cy="1315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B2592313-B2CE-4306-A9F0-4DC33089B931}"/>
              </a:ext>
            </a:extLst>
          </p:cNvPr>
          <p:cNvSpPr/>
          <p:nvPr/>
        </p:nvSpPr>
        <p:spPr>
          <a:xfrm>
            <a:off x="3044886" y="5537430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BB992EF-758E-4F38-A981-3D23FF019651}"/>
              </a:ext>
            </a:extLst>
          </p:cNvPr>
          <p:cNvCxnSpPr>
            <a:cxnSpLocks/>
          </p:cNvCxnSpPr>
          <p:nvPr/>
        </p:nvCxnSpPr>
        <p:spPr>
          <a:xfrm>
            <a:off x="673670" y="5377848"/>
            <a:ext cx="3972655" cy="866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767CADD1-3768-4664-B64B-86C6E19B6746}"/>
              </a:ext>
            </a:extLst>
          </p:cNvPr>
          <p:cNvSpPr/>
          <p:nvPr/>
        </p:nvSpPr>
        <p:spPr>
          <a:xfrm>
            <a:off x="3629073" y="564969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199F8B5-7248-4414-9C40-79393970B925}"/>
              </a:ext>
            </a:extLst>
          </p:cNvPr>
          <p:cNvSpPr/>
          <p:nvPr/>
        </p:nvSpPr>
        <p:spPr>
          <a:xfrm>
            <a:off x="4017878" y="569520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06ED294-596A-42FB-B650-25D5FD5CCF92}"/>
              </a:ext>
            </a:extLst>
          </p:cNvPr>
          <p:cNvSpPr/>
          <p:nvPr/>
        </p:nvSpPr>
        <p:spPr>
          <a:xfrm>
            <a:off x="4323983" y="5737679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9042FF-B21D-497D-ACB0-45388F58F489}"/>
              </a:ext>
            </a:extLst>
          </p:cNvPr>
          <p:cNvSpPr/>
          <p:nvPr/>
        </p:nvSpPr>
        <p:spPr>
          <a:xfrm>
            <a:off x="4572505" y="577508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blipFill>
                <a:blip r:embed="rId6"/>
                <a:stretch>
                  <a:fillRect l="-3234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47278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794843" y="594573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C06829-471D-4772-BF7A-1F76B9404308}"/>
              </a:ext>
            </a:extLst>
          </p:cNvPr>
          <p:cNvSpPr/>
          <p:nvPr/>
        </p:nvSpPr>
        <p:spPr>
          <a:xfrm>
            <a:off x="4561442" y="293234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72B5415-3585-4EBC-BC5F-AF8D1757660C}"/>
              </a:ext>
            </a:extLst>
          </p:cNvPr>
          <p:cNvCxnSpPr>
            <a:cxnSpLocks/>
          </p:cNvCxnSpPr>
          <p:nvPr/>
        </p:nvCxnSpPr>
        <p:spPr>
          <a:xfrm flipV="1">
            <a:off x="2003162" y="5412699"/>
            <a:ext cx="2302021" cy="671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56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2450B7-AC9A-47E3-AF2D-A7468A596413}"/>
              </a:ext>
            </a:extLst>
          </p:cNvPr>
          <p:cNvSpPr txBox="1"/>
          <p:nvPr/>
        </p:nvSpPr>
        <p:spPr>
          <a:xfrm>
            <a:off x="4835173" y="5089398"/>
            <a:ext cx="99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5DCF5-AD59-46B1-A9EE-C1E5C18EF383}"/>
              </a:ext>
            </a:extLst>
          </p:cNvPr>
          <p:cNvSpPr txBox="1"/>
          <p:nvPr/>
        </p:nvSpPr>
        <p:spPr>
          <a:xfrm>
            <a:off x="3535680" y="5071244"/>
            <a:ext cx="43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/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blipFill>
                <a:blip r:embed="rId11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/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blipFill>
                <a:blip r:embed="rId12"/>
                <a:stretch>
                  <a:fillRect r="-440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54C8D1-5775-41D7-82AA-12C7D11B26D6}"/>
              </a:ext>
            </a:extLst>
          </p:cNvPr>
          <p:cNvCxnSpPr/>
          <p:nvPr/>
        </p:nvCxnSpPr>
        <p:spPr>
          <a:xfrm>
            <a:off x="3366953" y="6260156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97F1960-4880-48DC-8A75-D1397C116B92}"/>
              </a:ext>
            </a:extLst>
          </p:cNvPr>
          <p:cNvCxnSpPr/>
          <p:nvPr/>
        </p:nvCxnSpPr>
        <p:spPr>
          <a:xfrm>
            <a:off x="2975248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2022061-9F04-4BDB-B3C6-E4E8BBD408DF}"/>
              </a:ext>
            </a:extLst>
          </p:cNvPr>
          <p:cNvCxnSpPr/>
          <p:nvPr/>
        </p:nvCxnSpPr>
        <p:spPr>
          <a:xfrm>
            <a:off x="5580353" y="62501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06E4116-D021-46ED-8BC8-9C17939B33E8}"/>
              </a:ext>
            </a:extLst>
          </p:cNvPr>
          <p:cNvCxnSpPr/>
          <p:nvPr/>
        </p:nvCxnSpPr>
        <p:spPr>
          <a:xfrm>
            <a:off x="5629072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/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)x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blipFill>
                <a:blip r:embed="rId13"/>
                <a:stretch>
                  <a:fillRect l="-930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53E003-2DA3-4E00-A2B8-53F07DC9C33B}"/>
              </a:ext>
            </a:extLst>
          </p:cNvPr>
          <p:cNvSpPr/>
          <p:nvPr/>
        </p:nvSpPr>
        <p:spPr>
          <a:xfrm>
            <a:off x="3340992" y="3830901"/>
            <a:ext cx="2762704" cy="253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980093-1A5E-41FE-AB81-87E98DF56B7B}"/>
              </a:ext>
            </a:extLst>
          </p:cNvPr>
          <p:cNvCxnSpPr>
            <a:cxnSpLocks/>
          </p:cNvCxnSpPr>
          <p:nvPr/>
        </p:nvCxnSpPr>
        <p:spPr>
          <a:xfrm>
            <a:off x="5195046" y="3648458"/>
            <a:ext cx="0" cy="29907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032D4CD-E224-42AF-BE4E-C48EC2A25610}"/>
              </a:ext>
            </a:extLst>
          </p:cNvPr>
          <p:cNvSpPr/>
          <p:nvPr/>
        </p:nvSpPr>
        <p:spPr>
          <a:xfrm>
            <a:off x="3944009" y="413714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49E2FF-EED7-4294-81A3-AC9675D167F7}"/>
              </a:ext>
            </a:extLst>
          </p:cNvPr>
          <p:cNvSpPr/>
          <p:nvPr/>
        </p:nvSpPr>
        <p:spPr>
          <a:xfrm>
            <a:off x="3670345" y="4607911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8818725-66B6-41E7-862E-58D2CA44FB30}"/>
              </a:ext>
            </a:extLst>
          </p:cNvPr>
          <p:cNvSpPr/>
          <p:nvPr/>
        </p:nvSpPr>
        <p:spPr>
          <a:xfrm>
            <a:off x="4367537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0DB26A-82A7-44A4-A5FE-4F9B98ED9177}"/>
              </a:ext>
            </a:extLst>
          </p:cNvPr>
          <p:cNvSpPr/>
          <p:nvPr/>
        </p:nvSpPr>
        <p:spPr>
          <a:xfrm>
            <a:off x="3596704" y="517315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05743B-1650-4B9A-AC75-33590EBB9472}"/>
              </a:ext>
            </a:extLst>
          </p:cNvPr>
          <p:cNvSpPr/>
          <p:nvPr/>
        </p:nvSpPr>
        <p:spPr>
          <a:xfrm>
            <a:off x="4159032" y="5587726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0E4726-4FB8-4F2E-A4FB-1E667B371849}"/>
              </a:ext>
            </a:extLst>
          </p:cNvPr>
          <p:cNvSpPr/>
          <p:nvPr/>
        </p:nvSpPr>
        <p:spPr>
          <a:xfrm>
            <a:off x="4540207" y="535315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E8ADF0-CC2F-4F4F-8FAF-797D2ED90559}"/>
              </a:ext>
            </a:extLst>
          </p:cNvPr>
          <p:cNvSpPr/>
          <p:nvPr/>
        </p:nvSpPr>
        <p:spPr>
          <a:xfrm>
            <a:off x="4634687" y="434076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BF5754-144B-4346-AA57-76F2FEE4EBFD}"/>
              </a:ext>
            </a:extLst>
          </p:cNvPr>
          <p:cNvSpPr/>
          <p:nvPr/>
        </p:nvSpPr>
        <p:spPr>
          <a:xfrm>
            <a:off x="3459872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C9E7D92-0632-4EF7-BA4B-85A09B75EA62}"/>
              </a:ext>
            </a:extLst>
          </p:cNvPr>
          <p:cNvSpPr/>
          <p:nvPr/>
        </p:nvSpPr>
        <p:spPr>
          <a:xfrm>
            <a:off x="4459745" y="602021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9416E3-9762-4181-8DEF-DF233DBF3E4F}"/>
              </a:ext>
            </a:extLst>
          </p:cNvPr>
          <p:cNvSpPr/>
          <p:nvPr/>
        </p:nvSpPr>
        <p:spPr>
          <a:xfrm>
            <a:off x="5462196" y="419863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54B7DE0-C443-4871-AAA2-1010993C8104}"/>
              </a:ext>
            </a:extLst>
          </p:cNvPr>
          <p:cNvSpPr/>
          <p:nvPr/>
        </p:nvSpPr>
        <p:spPr>
          <a:xfrm>
            <a:off x="5798063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4B71EB-B45D-40BB-B470-0DEA0B4A63BB}"/>
              </a:ext>
            </a:extLst>
          </p:cNvPr>
          <p:cNvSpPr/>
          <p:nvPr/>
        </p:nvSpPr>
        <p:spPr>
          <a:xfrm>
            <a:off x="5369988" y="501840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908F81-61F8-4B35-A9C1-8439405BFC1D}"/>
              </a:ext>
            </a:extLst>
          </p:cNvPr>
          <p:cNvSpPr/>
          <p:nvPr/>
        </p:nvSpPr>
        <p:spPr>
          <a:xfrm>
            <a:off x="5383206" y="545089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86DB91-4C44-4507-AE2B-F634BCB9412D}"/>
              </a:ext>
            </a:extLst>
          </p:cNvPr>
          <p:cNvSpPr/>
          <p:nvPr/>
        </p:nvSpPr>
        <p:spPr>
          <a:xfrm>
            <a:off x="4427013" y="391947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D7AE6B-E1B8-4EB4-955B-3DD6D70B633D}"/>
              </a:ext>
            </a:extLst>
          </p:cNvPr>
          <p:cNvSpPr/>
          <p:nvPr/>
        </p:nvSpPr>
        <p:spPr>
          <a:xfrm>
            <a:off x="4015684" y="454377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037F21-A8AD-49DC-BB3B-945CC7E38270}"/>
              </a:ext>
            </a:extLst>
          </p:cNvPr>
          <p:cNvSpPr/>
          <p:nvPr/>
        </p:nvSpPr>
        <p:spPr>
          <a:xfrm>
            <a:off x="3480779" y="400031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7253E7-A8BD-44C9-BEF6-1F958F9A8A73}"/>
              </a:ext>
            </a:extLst>
          </p:cNvPr>
          <p:cNvSpPr/>
          <p:nvPr/>
        </p:nvSpPr>
        <p:spPr>
          <a:xfrm>
            <a:off x="4080162" y="508580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4085C3-D326-4534-8734-53E411BBA949}"/>
              </a:ext>
            </a:extLst>
          </p:cNvPr>
          <p:cNvSpPr/>
          <p:nvPr/>
        </p:nvSpPr>
        <p:spPr>
          <a:xfrm>
            <a:off x="4733409" y="5712908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92158-AA46-4675-BFA7-B7AA148F4C30}"/>
              </a:ext>
            </a:extLst>
          </p:cNvPr>
          <p:cNvSpPr/>
          <p:nvPr/>
        </p:nvSpPr>
        <p:spPr>
          <a:xfrm>
            <a:off x="3909158" y="590516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749CBF-041D-4F7E-8C79-B5CFED866345}"/>
              </a:ext>
            </a:extLst>
          </p:cNvPr>
          <p:cNvSpPr/>
          <p:nvPr/>
        </p:nvSpPr>
        <p:spPr>
          <a:xfrm>
            <a:off x="5415752" y="460668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7B0055-F69E-4E28-87FA-8EFB7190AAF3}"/>
              </a:ext>
            </a:extLst>
          </p:cNvPr>
          <p:cNvSpPr/>
          <p:nvPr/>
        </p:nvSpPr>
        <p:spPr>
          <a:xfrm>
            <a:off x="5780671" y="5251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F106CA-AC85-47F6-894A-08750A9CDFC9}"/>
              </a:ext>
            </a:extLst>
          </p:cNvPr>
          <p:cNvSpPr/>
          <p:nvPr/>
        </p:nvSpPr>
        <p:spPr>
          <a:xfrm>
            <a:off x="5310548" y="593387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489C66-0FAC-497F-B458-6E0AAB45E31C}"/>
              </a:ext>
            </a:extLst>
          </p:cNvPr>
          <p:cNvSpPr/>
          <p:nvPr/>
        </p:nvSpPr>
        <p:spPr>
          <a:xfrm>
            <a:off x="5708109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CEC8EE-3FA0-4D28-B6C8-34DDA64FD3B2}"/>
              </a:ext>
            </a:extLst>
          </p:cNvPr>
          <p:cNvSpPr/>
          <p:nvPr/>
        </p:nvSpPr>
        <p:spPr>
          <a:xfrm>
            <a:off x="6534231" y="5540712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B2B924-B5C1-4471-A703-F7BCFF23AE70}"/>
              </a:ext>
            </a:extLst>
          </p:cNvPr>
          <p:cNvSpPr/>
          <p:nvPr/>
        </p:nvSpPr>
        <p:spPr>
          <a:xfrm>
            <a:off x="6550218" y="6060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AEBE-EE71-4163-B993-F4E4EB1AD807}"/>
              </a:ext>
            </a:extLst>
          </p:cNvPr>
          <p:cNvSpPr txBox="1"/>
          <p:nvPr/>
        </p:nvSpPr>
        <p:spPr>
          <a:xfrm>
            <a:off x="6921736" y="5528540"/>
            <a:ext cx="957076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종양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100C89-D967-41CC-967D-633C787A4BA7}"/>
              </a:ext>
            </a:extLst>
          </p:cNvPr>
          <p:cNvSpPr txBox="1"/>
          <p:nvPr/>
        </p:nvSpPr>
        <p:spPr>
          <a:xfrm>
            <a:off x="6921736" y="6060755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 종양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4C9675-97F3-46EB-944D-13019DA58732}"/>
              </a:ext>
            </a:extLst>
          </p:cNvPr>
          <p:cNvSpPr txBox="1"/>
          <p:nvPr/>
        </p:nvSpPr>
        <p:spPr>
          <a:xfrm>
            <a:off x="6143401" y="4745603"/>
            <a:ext cx="1143939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2F1573-41F5-4209-8B2B-5C014F99A58C}"/>
              </a:ext>
            </a:extLst>
          </p:cNvPr>
          <p:cNvSpPr txBox="1"/>
          <p:nvPr/>
        </p:nvSpPr>
        <p:spPr>
          <a:xfrm>
            <a:off x="2283860" y="4856553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</a:t>
            </a:r>
          </a:p>
        </p:txBody>
      </p: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75197</TotalTime>
  <Words>28361</Words>
  <Application>Microsoft Office PowerPoint</Application>
  <PresentationFormat>사용자 지정</PresentationFormat>
  <Paragraphs>7330</Paragraphs>
  <Slides>313</Slides>
  <Notes>297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313</vt:i4>
      </vt:variant>
    </vt:vector>
  </HeadingPairs>
  <TitlesOfParts>
    <vt:vector size="329" baseType="lpstr">
      <vt:lpstr>맑은 고딕</vt:lpstr>
      <vt:lpstr>Calvin</vt:lpstr>
      <vt:lpstr>고도 M</vt:lpstr>
      <vt:lpstr>맑은 고딕</vt:lpstr>
      <vt:lpstr>Wingdings</vt:lpstr>
      <vt:lpstr>나눔스퀘어 ExtraBold</vt:lpstr>
      <vt:lpstr>Candara</vt:lpstr>
      <vt:lpstr>맑은 고딕 Semilight</vt:lpstr>
      <vt:lpstr>Microsoft Sans Serif</vt:lpstr>
      <vt:lpstr>Arial</vt:lpstr>
      <vt:lpstr>Cambria Math</vt:lpstr>
      <vt:lpstr>굴림</vt:lpstr>
      <vt:lpstr>고도 B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3899</cp:revision>
  <dcterms:created xsi:type="dcterms:W3CDTF">2008-02-04T08:04:25Z</dcterms:created>
  <dcterms:modified xsi:type="dcterms:W3CDTF">2021-08-06T03:33:00Z</dcterms:modified>
</cp:coreProperties>
</file>